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4" r:id="rId2"/>
    <p:sldMasterId id="2147483670" r:id="rId3"/>
  </p:sldMasterIdLst>
  <p:notesMasterIdLst>
    <p:notesMasterId r:id="rId20"/>
  </p:notesMasterIdLst>
  <p:sldIdLst>
    <p:sldId id="256" r:id="rId4"/>
    <p:sldId id="305" r:id="rId5"/>
    <p:sldId id="315" r:id="rId6"/>
    <p:sldId id="316" r:id="rId7"/>
    <p:sldId id="317" r:id="rId8"/>
    <p:sldId id="325" r:id="rId9"/>
    <p:sldId id="265" r:id="rId10"/>
    <p:sldId id="322" r:id="rId11"/>
    <p:sldId id="323" r:id="rId12"/>
    <p:sldId id="259" r:id="rId13"/>
    <p:sldId id="306" r:id="rId14"/>
    <p:sldId id="307" r:id="rId15"/>
    <p:sldId id="328" r:id="rId16"/>
    <p:sldId id="329" r:id="rId17"/>
    <p:sldId id="330" r:id="rId18"/>
    <p:sldId id="282" r:id="rId19"/>
  </p:sldIdLst>
  <p:sldSz cx="9144000" cy="5143500" type="screen16x9"/>
  <p:notesSz cx="6858000" cy="9144000"/>
  <p:embeddedFontLst>
    <p:embeddedFont>
      <p:font typeface="Oswald" panose="020B0604020202020204" charset="0"/>
      <p:regular r:id="rId21"/>
      <p:bold r:id="rId22"/>
    </p:embeddedFont>
    <p:embeddedFont>
      <p:font typeface="Oswald Regular" panose="020B0604020202020204" charset="0"/>
      <p:regular r:id="rId23"/>
      <p:bold r:id="rId24"/>
    </p:embeddedFont>
    <p:embeddedFont>
      <p:font typeface="Signika Negative Light"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26C"/>
    <a:srgbClr val="F0F4F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3FCD69-C749-BA73-70E3-57D6FC800A4E}" v="9" dt="2020-11-29T08:48:39.342"/>
    <p1510:client id="{5B116586-769D-443F-9FE4-691C6471B853}" v="1206" dt="2020-11-29T11:13:46.763"/>
    <p1510:client id="{6592352C-F7CA-FD10-3D6B-05A8C27C332B}" v="41" dt="2020-11-29T08:47:16.059"/>
    <p1510:client id="{7CFED4D0-9C9A-9794-622D-2E15592AC211}" v="6" dt="2020-11-29T08:50:59.928"/>
    <p1510:client id="{7E627EFA-0A5D-4BB0-926C-60E284C78A77}" v="788" dt="2020-11-29T11:01:43.005"/>
    <p1510:client id="{E8031CC0-8375-C37B-C391-058E937FBDE0}" v="38" dt="2020-11-29T08:54:36.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si, A." userId="S::a.abbasi1@tue.nl::0682179a-e29a-47a0-b8d8-d5171990321b" providerId="AD" clId="Web-{6592352C-F7CA-FD10-3D6B-05A8C27C332B}"/>
    <pc:docChg chg="modSld sldOrd">
      <pc:chgData name="Abbasi, A." userId="S::a.abbasi1@tue.nl::0682179a-e29a-47a0-b8d8-d5171990321b" providerId="AD" clId="Web-{6592352C-F7CA-FD10-3D6B-05A8C27C332B}" dt="2020-11-29T08:47:16.059" v="39" actId="1076"/>
      <pc:docMkLst>
        <pc:docMk/>
      </pc:docMkLst>
      <pc:sldChg chg="modSp">
        <pc:chgData name="Abbasi, A." userId="S::a.abbasi1@tue.nl::0682179a-e29a-47a0-b8d8-d5171990321b" providerId="AD" clId="Web-{6592352C-F7CA-FD10-3D6B-05A8C27C332B}" dt="2020-11-29T08:40:19.362" v="1" actId="14100"/>
        <pc:sldMkLst>
          <pc:docMk/>
          <pc:sldMk cId="0" sldId="258"/>
        </pc:sldMkLst>
        <pc:spChg chg="mod">
          <ac:chgData name="Abbasi, A." userId="S::a.abbasi1@tue.nl::0682179a-e29a-47a0-b8d8-d5171990321b" providerId="AD" clId="Web-{6592352C-F7CA-FD10-3D6B-05A8C27C332B}" dt="2020-11-29T08:40:19.362" v="1" actId="14100"/>
          <ac:spMkLst>
            <pc:docMk/>
            <pc:sldMk cId="0" sldId="258"/>
            <ac:spMk id="129" creationId="{00000000-0000-0000-0000-000000000000}"/>
          </ac:spMkLst>
        </pc:spChg>
      </pc:sldChg>
      <pc:sldChg chg="addSp delSp modSp ord">
        <pc:chgData name="Abbasi, A." userId="S::a.abbasi1@tue.nl::0682179a-e29a-47a0-b8d8-d5171990321b" providerId="AD" clId="Web-{6592352C-F7CA-FD10-3D6B-05A8C27C332B}" dt="2020-11-29T08:47:16.059" v="39" actId="1076"/>
        <pc:sldMkLst>
          <pc:docMk/>
          <pc:sldMk cId="0" sldId="265"/>
        </pc:sldMkLst>
        <pc:spChg chg="add mod">
          <ac:chgData name="Abbasi, A." userId="S::a.abbasi1@tue.nl::0682179a-e29a-47a0-b8d8-d5171990321b" providerId="AD" clId="Web-{6592352C-F7CA-FD10-3D6B-05A8C27C332B}" dt="2020-11-29T08:47:16.059" v="39" actId="1076"/>
          <ac:spMkLst>
            <pc:docMk/>
            <pc:sldMk cId="0" sldId="265"/>
            <ac:spMk id="3" creationId="{4FEC4864-5DB4-4578-811D-5B3BBE921823}"/>
          </ac:spMkLst>
        </pc:spChg>
        <pc:spChg chg="add del mod">
          <ac:chgData name="Abbasi, A." userId="S::a.abbasi1@tue.nl::0682179a-e29a-47a0-b8d8-d5171990321b" providerId="AD" clId="Web-{6592352C-F7CA-FD10-3D6B-05A8C27C332B}" dt="2020-11-29T08:45:15.760" v="22"/>
          <ac:spMkLst>
            <pc:docMk/>
            <pc:sldMk cId="0" sldId="265"/>
            <ac:spMk id="3" creationId="{C63D7C07-98B6-4855-950E-9C03B5714772}"/>
          </ac:spMkLst>
        </pc:spChg>
        <pc:spChg chg="add mod">
          <ac:chgData name="Abbasi, A." userId="S::a.abbasi1@tue.nl::0682179a-e29a-47a0-b8d8-d5171990321b" providerId="AD" clId="Web-{6592352C-F7CA-FD10-3D6B-05A8C27C332B}" dt="2020-11-29T08:45:25.432" v="28"/>
          <ac:spMkLst>
            <pc:docMk/>
            <pc:sldMk cId="0" sldId="265"/>
            <ac:spMk id="4" creationId="{602A0838-7D68-41CC-BA85-3CAB39677156}"/>
          </ac:spMkLst>
        </pc:spChg>
        <pc:spChg chg="add del mod">
          <ac:chgData name="Abbasi, A." userId="S::a.abbasi1@tue.nl::0682179a-e29a-47a0-b8d8-d5171990321b" providerId="AD" clId="Web-{6592352C-F7CA-FD10-3D6B-05A8C27C332B}" dt="2020-11-29T08:45:15.760" v="21"/>
          <ac:spMkLst>
            <pc:docMk/>
            <pc:sldMk cId="0" sldId="265"/>
            <ac:spMk id="5" creationId="{60E01105-3668-4C6C-A655-D6EC9157D3F4}"/>
          </ac:spMkLst>
        </pc:spChg>
        <pc:spChg chg="add del mod">
          <ac:chgData name="Abbasi, A." userId="S::a.abbasi1@tue.nl::0682179a-e29a-47a0-b8d8-d5171990321b" providerId="AD" clId="Web-{6592352C-F7CA-FD10-3D6B-05A8C27C332B}" dt="2020-11-29T08:43:38.898" v="19"/>
          <ac:spMkLst>
            <pc:docMk/>
            <pc:sldMk cId="0" sldId="265"/>
            <ac:spMk id="7" creationId="{0FBDE0F1-E3A8-4508-8D95-05B6580CD865}"/>
          </ac:spMkLst>
        </pc:spChg>
        <pc:spChg chg="add del mod">
          <ac:chgData name="Abbasi, A." userId="S::a.abbasi1@tue.nl::0682179a-e29a-47a0-b8d8-d5171990321b" providerId="AD" clId="Web-{6592352C-F7CA-FD10-3D6B-05A8C27C332B}" dt="2020-11-29T08:45:15.760" v="20"/>
          <ac:spMkLst>
            <pc:docMk/>
            <pc:sldMk cId="0" sldId="265"/>
            <ac:spMk id="9" creationId="{DF92CC80-14AB-4EA6-B859-C19A33A5BDA3}"/>
          </ac:spMkLst>
        </pc:spChg>
        <pc:spChg chg="del">
          <ac:chgData name="Abbasi, A." userId="S::a.abbasi1@tue.nl::0682179a-e29a-47a0-b8d8-d5171990321b" providerId="AD" clId="Web-{6592352C-F7CA-FD10-3D6B-05A8C27C332B}" dt="2020-11-29T08:45:25.432" v="28"/>
          <ac:spMkLst>
            <pc:docMk/>
            <pc:sldMk cId="0" sldId="265"/>
            <ac:spMk id="385" creationId="{00000000-0000-0000-0000-000000000000}"/>
          </ac:spMkLst>
        </pc:spChg>
        <pc:spChg chg="del">
          <ac:chgData name="Abbasi, A." userId="S::a.abbasi1@tue.nl::0682179a-e29a-47a0-b8d8-d5171990321b" providerId="AD" clId="Web-{6592352C-F7CA-FD10-3D6B-05A8C27C332B}" dt="2020-11-29T08:43:37.757" v="18"/>
          <ac:spMkLst>
            <pc:docMk/>
            <pc:sldMk cId="0" sldId="265"/>
            <ac:spMk id="387" creationId="{00000000-0000-0000-0000-000000000000}"/>
          </ac:spMkLst>
        </pc:spChg>
        <pc:spChg chg="del">
          <ac:chgData name="Abbasi, A." userId="S::a.abbasi1@tue.nl::0682179a-e29a-47a0-b8d8-d5171990321b" providerId="AD" clId="Web-{6592352C-F7CA-FD10-3D6B-05A8C27C332B}" dt="2020-11-29T08:43:37.757" v="17"/>
          <ac:spMkLst>
            <pc:docMk/>
            <pc:sldMk cId="0" sldId="265"/>
            <ac:spMk id="388" creationId="{00000000-0000-0000-0000-000000000000}"/>
          </ac:spMkLst>
        </pc:spChg>
        <pc:spChg chg="del">
          <ac:chgData name="Abbasi, A." userId="S::a.abbasi1@tue.nl::0682179a-e29a-47a0-b8d8-d5171990321b" providerId="AD" clId="Web-{6592352C-F7CA-FD10-3D6B-05A8C27C332B}" dt="2020-11-29T08:43:37.757" v="16"/>
          <ac:spMkLst>
            <pc:docMk/>
            <pc:sldMk cId="0" sldId="265"/>
            <ac:spMk id="390" creationId="{00000000-0000-0000-0000-000000000000}"/>
          </ac:spMkLst>
        </pc:spChg>
        <pc:spChg chg="del">
          <ac:chgData name="Abbasi, A." userId="S::a.abbasi1@tue.nl::0682179a-e29a-47a0-b8d8-d5171990321b" providerId="AD" clId="Web-{6592352C-F7CA-FD10-3D6B-05A8C27C332B}" dt="2020-11-29T08:43:37.757" v="15"/>
          <ac:spMkLst>
            <pc:docMk/>
            <pc:sldMk cId="0" sldId="265"/>
            <ac:spMk id="391" creationId="{00000000-0000-0000-0000-000000000000}"/>
          </ac:spMkLst>
        </pc:spChg>
        <pc:spChg chg="del">
          <ac:chgData name="Abbasi, A." userId="S::a.abbasi1@tue.nl::0682179a-e29a-47a0-b8d8-d5171990321b" providerId="AD" clId="Web-{6592352C-F7CA-FD10-3D6B-05A8C27C332B}" dt="2020-11-29T08:43:37.757" v="14"/>
          <ac:spMkLst>
            <pc:docMk/>
            <pc:sldMk cId="0" sldId="265"/>
            <ac:spMk id="392" creationId="{00000000-0000-0000-0000-000000000000}"/>
          </ac:spMkLst>
        </pc:spChg>
        <pc:spChg chg="del">
          <ac:chgData name="Abbasi, A." userId="S::a.abbasi1@tue.nl::0682179a-e29a-47a0-b8d8-d5171990321b" providerId="AD" clId="Web-{6592352C-F7CA-FD10-3D6B-05A8C27C332B}" dt="2020-11-29T08:43:37.757" v="13"/>
          <ac:spMkLst>
            <pc:docMk/>
            <pc:sldMk cId="0" sldId="265"/>
            <ac:spMk id="393" creationId="{00000000-0000-0000-0000-000000000000}"/>
          </ac:spMkLst>
        </pc:spChg>
        <pc:spChg chg="del">
          <ac:chgData name="Abbasi, A." userId="S::a.abbasi1@tue.nl::0682179a-e29a-47a0-b8d8-d5171990321b" providerId="AD" clId="Web-{6592352C-F7CA-FD10-3D6B-05A8C27C332B}" dt="2020-11-29T08:45:23.291" v="25"/>
          <ac:spMkLst>
            <pc:docMk/>
            <pc:sldMk cId="0" sldId="265"/>
            <ac:spMk id="394" creationId="{00000000-0000-0000-0000-000000000000}"/>
          </ac:spMkLst>
        </pc:spChg>
        <pc:spChg chg="del">
          <ac:chgData name="Abbasi, A." userId="S::a.abbasi1@tue.nl::0682179a-e29a-47a0-b8d8-d5171990321b" providerId="AD" clId="Web-{6592352C-F7CA-FD10-3D6B-05A8C27C332B}" dt="2020-11-29T08:45:23.291" v="24"/>
          <ac:spMkLst>
            <pc:docMk/>
            <pc:sldMk cId="0" sldId="265"/>
            <ac:spMk id="395" creationId="{00000000-0000-0000-0000-000000000000}"/>
          </ac:spMkLst>
        </pc:spChg>
        <pc:spChg chg="del">
          <ac:chgData name="Abbasi, A." userId="S::a.abbasi1@tue.nl::0682179a-e29a-47a0-b8d8-d5171990321b" providerId="AD" clId="Web-{6592352C-F7CA-FD10-3D6B-05A8C27C332B}" dt="2020-11-29T08:43:29.632" v="7"/>
          <ac:spMkLst>
            <pc:docMk/>
            <pc:sldMk cId="0" sldId="265"/>
            <ac:spMk id="400" creationId="{00000000-0000-0000-0000-000000000000}"/>
          </ac:spMkLst>
        </pc:spChg>
        <pc:spChg chg="del">
          <ac:chgData name="Abbasi, A." userId="S::a.abbasi1@tue.nl::0682179a-e29a-47a0-b8d8-d5171990321b" providerId="AD" clId="Web-{6592352C-F7CA-FD10-3D6B-05A8C27C332B}" dt="2020-11-29T08:43:29.195" v="6"/>
          <ac:spMkLst>
            <pc:docMk/>
            <pc:sldMk cId="0" sldId="265"/>
            <ac:spMk id="401" creationId="{00000000-0000-0000-0000-000000000000}"/>
          </ac:spMkLst>
        </pc:spChg>
        <pc:spChg chg="del">
          <ac:chgData name="Abbasi, A." userId="S::a.abbasi1@tue.nl::0682179a-e29a-47a0-b8d8-d5171990321b" providerId="AD" clId="Web-{6592352C-F7CA-FD10-3D6B-05A8C27C332B}" dt="2020-11-29T08:43:26.898" v="4"/>
          <ac:spMkLst>
            <pc:docMk/>
            <pc:sldMk cId="0" sldId="265"/>
            <ac:spMk id="402" creationId="{00000000-0000-0000-0000-000000000000}"/>
          </ac:spMkLst>
        </pc:spChg>
        <pc:spChg chg="del">
          <ac:chgData name="Abbasi, A." userId="S::a.abbasi1@tue.nl::0682179a-e29a-47a0-b8d8-d5171990321b" providerId="AD" clId="Web-{6592352C-F7CA-FD10-3D6B-05A8C27C332B}" dt="2020-11-29T08:43:28.773" v="5"/>
          <ac:spMkLst>
            <pc:docMk/>
            <pc:sldMk cId="0" sldId="265"/>
            <ac:spMk id="403" creationId="{00000000-0000-0000-0000-000000000000}"/>
          </ac:spMkLst>
        </pc:spChg>
        <pc:grpChg chg="add del mod">
          <ac:chgData name="Abbasi, A." userId="S::a.abbasi1@tue.nl::0682179a-e29a-47a0-b8d8-d5171990321b" providerId="AD" clId="Web-{6592352C-F7CA-FD10-3D6B-05A8C27C332B}" dt="2020-11-29T08:45:29.057" v="36"/>
          <ac:grpSpMkLst>
            <pc:docMk/>
            <pc:sldMk cId="0" sldId="265"/>
            <ac:grpSpMk id="6" creationId="{71FFDD15-5EC1-4C35-A5A4-879F6B451ADD}"/>
          </ac:grpSpMkLst>
        </pc:grpChg>
        <pc:picChg chg="mod">
          <ac:chgData name="Abbasi, A." userId="S::a.abbasi1@tue.nl::0682179a-e29a-47a0-b8d8-d5171990321b" providerId="AD" clId="Web-{6592352C-F7CA-FD10-3D6B-05A8C27C332B}" dt="2020-11-29T08:45:26.713" v="33" actId="14100"/>
          <ac:picMkLst>
            <pc:docMk/>
            <pc:sldMk cId="0" sldId="265"/>
            <ac:picMk id="386" creationId="{00000000-0000-0000-0000-000000000000}"/>
          </ac:picMkLst>
        </pc:picChg>
        <pc:cxnChg chg="del mod">
          <ac:chgData name="Abbasi, A." userId="S::a.abbasi1@tue.nl::0682179a-e29a-47a0-b8d8-d5171990321b" providerId="AD" clId="Web-{6592352C-F7CA-FD10-3D6B-05A8C27C332B}" dt="2020-11-29T08:43:30.335" v="10"/>
          <ac:cxnSpMkLst>
            <pc:docMk/>
            <pc:sldMk cId="0" sldId="265"/>
            <ac:cxnSpMk id="389" creationId="{00000000-0000-0000-0000-000000000000}"/>
          </ac:cxnSpMkLst>
        </pc:cxnChg>
        <pc:cxnChg chg="del mod">
          <ac:chgData name="Abbasi, A." userId="S::a.abbasi1@tue.nl::0682179a-e29a-47a0-b8d8-d5171990321b" providerId="AD" clId="Web-{6592352C-F7CA-FD10-3D6B-05A8C27C332B}" dt="2020-11-29T08:43:30.054" v="9"/>
          <ac:cxnSpMkLst>
            <pc:docMk/>
            <pc:sldMk cId="0" sldId="265"/>
            <ac:cxnSpMk id="396" creationId="{00000000-0000-0000-0000-000000000000}"/>
          </ac:cxnSpMkLst>
        </pc:cxnChg>
        <pc:cxnChg chg="del mod">
          <ac:chgData name="Abbasi, A." userId="S::a.abbasi1@tue.nl::0682179a-e29a-47a0-b8d8-d5171990321b" providerId="AD" clId="Web-{6592352C-F7CA-FD10-3D6B-05A8C27C332B}" dt="2020-11-29T08:43:37.757" v="12"/>
          <ac:cxnSpMkLst>
            <pc:docMk/>
            <pc:sldMk cId="0" sldId="265"/>
            <ac:cxnSpMk id="397" creationId="{00000000-0000-0000-0000-000000000000}"/>
          </ac:cxnSpMkLst>
        </pc:cxnChg>
        <pc:cxnChg chg="del mod">
          <ac:chgData name="Abbasi, A." userId="S::a.abbasi1@tue.nl::0682179a-e29a-47a0-b8d8-d5171990321b" providerId="AD" clId="Web-{6592352C-F7CA-FD10-3D6B-05A8C27C332B}" dt="2020-11-29T08:43:37.757" v="11"/>
          <ac:cxnSpMkLst>
            <pc:docMk/>
            <pc:sldMk cId="0" sldId="265"/>
            <ac:cxnSpMk id="398" creationId="{00000000-0000-0000-0000-000000000000}"/>
          </ac:cxnSpMkLst>
        </pc:cxnChg>
        <pc:cxnChg chg="del">
          <ac:chgData name="Abbasi, A." userId="S::a.abbasi1@tue.nl::0682179a-e29a-47a0-b8d8-d5171990321b" providerId="AD" clId="Web-{6592352C-F7CA-FD10-3D6B-05A8C27C332B}" dt="2020-11-29T08:45:25.854" v="29"/>
          <ac:cxnSpMkLst>
            <pc:docMk/>
            <pc:sldMk cId="0" sldId="265"/>
            <ac:cxnSpMk id="399" creationId="{00000000-0000-0000-0000-000000000000}"/>
          </ac:cxnSpMkLst>
        </pc:cxnChg>
      </pc:sldChg>
    </pc:docChg>
  </pc:docChgLst>
  <pc:docChgLst>
    <pc:chgData name="Abbasi, A." userId="S::a.abbasi1@tue.nl::0682179a-e29a-47a0-b8d8-d5171990321b" providerId="AD" clId="Web-{533FCD69-C749-BA73-70E3-57D6FC800A4E}"/>
    <pc:docChg chg="modSld">
      <pc:chgData name="Abbasi, A." userId="S::a.abbasi1@tue.nl::0682179a-e29a-47a0-b8d8-d5171990321b" providerId="AD" clId="Web-{533FCD69-C749-BA73-70E3-57D6FC800A4E}" dt="2020-11-29T08:48:39.342" v="8"/>
      <pc:docMkLst>
        <pc:docMk/>
      </pc:docMkLst>
      <pc:sldChg chg="addSp delSp modSp">
        <pc:chgData name="Abbasi, A." userId="S::a.abbasi1@tue.nl::0682179a-e29a-47a0-b8d8-d5171990321b" providerId="AD" clId="Web-{533FCD69-C749-BA73-70E3-57D6FC800A4E}" dt="2020-11-29T08:48:39.342" v="8"/>
        <pc:sldMkLst>
          <pc:docMk/>
          <pc:sldMk cId="0" sldId="265"/>
        </pc:sldMkLst>
        <pc:spChg chg="add mod">
          <ac:chgData name="Abbasi, A." userId="S::a.abbasi1@tue.nl::0682179a-e29a-47a0-b8d8-d5171990321b" providerId="AD" clId="Web-{533FCD69-C749-BA73-70E3-57D6FC800A4E}" dt="2020-11-29T08:46:39.059" v="1" actId="1076"/>
          <ac:spMkLst>
            <pc:docMk/>
            <pc:sldMk cId="0" sldId="265"/>
            <ac:spMk id="2" creationId="{2C9463DF-FFD1-42CC-BCE5-7FCD18AB9DE4}"/>
          </ac:spMkLst>
        </pc:spChg>
        <pc:spChg chg="del">
          <ac:chgData name="Abbasi, A." userId="S::a.abbasi1@tue.nl::0682179a-e29a-47a0-b8d8-d5171990321b" providerId="AD" clId="Web-{533FCD69-C749-BA73-70E3-57D6FC800A4E}" dt="2020-11-29T08:48:39.342" v="8"/>
          <ac:spMkLst>
            <pc:docMk/>
            <pc:sldMk cId="0" sldId="265"/>
            <ac:spMk id="4" creationId="{602A0838-7D68-41CC-BA85-3CAB39677156}"/>
          </ac:spMkLst>
        </pc:spChg>
        <pc:spChg chg="add mod">
          <ac:chgData name="Abbasi, A." userId="S::a.abbasi1@tue.nl::0682179a-e29a-47a0-b8d8-d5171990321b" providerId="AD" clId="Web-{533FCD69-C749-BA73-70E3-57D6FC800A4E}" dt="2020-11-29T08:48:38.326" v="5" actId="1076"/>
          <ac:spMkLst>
            <pc:docMk/>
            <pc:sldMk cId="0" sldId="265"/>
            <ac:spMk id="5" creationId="{1101F6C7-3D6B-44A3-940C-045907B86279}"/>
          </ac:spMkLst>
        </pc:spChg>
        <pc:spChg chg="add mod">
          <ac:chgData name="Abbasi, A." userId="S::a.abbasi1@tue.nl::0682179a-e29a-47a0-b8d8-d5171990321b" providerId="AD" clId="Web-{533FCD69-C749-BA73-70E3-57D6FC800A4E}" dt="2020-11-29T08:46:46.887" v="3" actId="1076"/>
          <ac:spMkLst>
            <pc:docMk/>
            <pc:sldMk cId="0" sldId="265"/>
            <ac:spMk id="6" creationId="{680662F0-DA25-426D-B735-AB5DFAB7CE47}"/>
          </ac:spMkLst>
        </pc:spChg>
        <pc:spChg chg="add mod">
          <ac:chgData name="Abbasi, A." userId="S::a.abbasi1@tue.nl::0682179a-e29a-47a0-b8d8-d5171990321b" providerId="AD" clId="Web-{533FCD69-C749-BA73-70E3-57D6FC800A4E}" dt="2020-11-29T08:48:39.311" v="7" actId="1076"/>
          <ac:spMkLst>
            <pc:docMk/>
            <pc:sldMk cId="0" sldId="265"/>
            <ac:spMk id="8" creationId="{B0BE465E-580E-4BB1-B48A-7E8456779F5D}"/>
          </ac:spMkLst>
        </pc:spChg>
      </pc:sldChg>
    </pc:docChg>
  </pc:docChgLst>
  <pc:docChgLst>
    <pc:chgData name="Huang, X." userId="e0b91a63-a8fd-4fe7-ab2e-ac3c0d264dbd" providerId="ADAL" clId="{7E627EFA-0A5D-4BB0-926C-60E284C78A77}"/>
    <pc:docChg chg="undo custSel addSld delSld modSld sldOrd delMainMaster">
      <pc:chgData name="Huang, X." userId="e0b91a63-a8fd-4fe7-ab2e-ac3c0d264dbd" providerId="ADAL" clId="{7E627EFA-0A5D-4BB0-926C-60E284C78A77}" dt="2020-11-29T11:01:43.005" v="1311"/>
      <pc:docMkLst>
        <pc:docMk/>
      </pc:docMkLst>
      <pc:sldChg chg="addSp modSp add del modTransition">
        <pc:chgData name="Huang, X." userId="e0b91a63-a8fd-4fe7-ab2e-ac3c0d264dbd" providerId="ADAL" clId="{7E627EFA-0A5D-4BB0-926C-60E284C78A77}" dt="2020-11-29T09:52:58.107" v="918" actId="113"/>
        <pc:sldMkLst>
          <pc:docMk/>
          <pc:sldMk cId="0" sldId="256"/>
        </pc:sldMkLst>
        <pc:spChg chg="mod">
          <ac:chgData name="Huang, X." userId="e0b91a63-a8fd-4fe7-ab2e-ac3c0d264dbd" providerId="ADAL" clId="{7E627EFA-0A5D-4BB0-926C-60E284C78A77}" dt="2020-11-29T09:52:58.107" v="918" actId="113"/>
          <ac:spMkLst>
            <pc:docMk/>
            <pc:sldMk cId="0" sldId="256"/>
            <ac:spMk id="90" creationId="{00000000-0000-0000-0000-000000000000}"/>
          </ac:spMkLst>
        </pc:spChg>
        <pc:spChg chg="mod">
          <ac:chgData name="Huang, X." userId="e0b91a63-a8fd-4fe7-ab2e-ac3c0d264dbd" providerId="ADAL" clId="{7E627EFA-0A5D-4BB0-926C-60E284C78A77}" dt="2020-11-29T09:52:50.022" v="916" actId="1076"/>
          <ac:spMkLst>
            <pc:docMk/>
            <pc:sldMk cId="0" sldId="256"/>
            <ac:spMk id="91" creationId="{00000000-0000-0000-0000-000000000000}"/>
          </ac:spMkLst>
        </pc:spChg>
        <pc:picChg chg="add mod">
          <ac:chgData name="Huang, X." userId="e0b91a63-a8fd-4fe7-ab2e-ac3c0d264dbd" providerId="ADAL" clId="{7E627EFA-0A5D-4BB0-926C-60E284C78A77}" dt="2020-11-29T09:52:02.913" v="871" actId="1076"/>
          <ac:picMkLst>
            <pc:docMk/>
            <pc:sldMk cId="0" sldId="256"/>
            <ac:picMk id="7" creationId="{CDE7CF22-D174-43DA-AF37-8E65F2F28986}"/>
          </ac:picMkLst>
        </pc:picChg>
      </pc:sldChg>
      <pc:sldChg chg="modSp del modTransition">
        <pc:chgData name="Huang, X." userId="e0b91a63-a8fd-4fe7-ab2e-ac3c0d264dbd" providerId="ADAL" clId="{7E627EFA-0A5D-4BB0-926C-60E284C78A77}" dt="2020-11-29T08:58:53.390" v="732" actId="2696"/>
        <pc:sldMkLst>
          <pc:docMk/>
          <pc:sldMk cId="0" sldId="257"/>
        </pc:sldMkLst>
        <pc:spChg chg="mod">
          <ac:chgData name="Huang, X." userId="e0b91a63-a8fd-4fe7-ab2e-ac3c0d264dbd" providerId="ADAL" clId="{7E627EFA-0A5D-4BB0-926C-60E284C78A77}" dt="2020-11-29T06:55:00.114" v="15" actId="20577"/>
          <ac:spMkLst>
            <pc:docMk/>
            <pc:sldMk cId="0" sldId="257"/>
            <ac:spMk id="111" creationId="{00000000-0000-0000-0000-000000000000}"/>
          </ac:spMkLst>
        </pc:spChg>
      </pc:sldChg>
      <pc:sldChg chg="modSp del">
        <pc:chgData name="Huang, X." userId="e0b91a63-a8fd-4fe7-ab2e-ac3c0d264dbd" providerId="ADAL" clId="{7E627EFA-0A5D-4BB0-926C-60E284C78A77}" dt="2020-11-29T09:39:13.713" v="829" actId="2696"/>
        <pc:sldMkLst>
          <pc:docMk/>
          <pc:sldMk cId="0" sldId="258"/>
        </pc:sldMkLst>
        <pc:spChg chg="mod">
          <ac:chgData name="Huang, X." userId="e0b91a63-a8fd-4fe7-ab2e-ac3c0d264dbd" providerId="ADAL" clId="{7E627EFA-0A5D-4BB0-926C-60E284C78A77}" dt="2020-11-29T06:56:04.981" v="40" actId="20577"/>
          <ac:spMkLst>
            <pc:docMk/>
            <pc:sldMk cId="0" sldId="258"/>
            <ac:spMk id="129" creationId="{00000000-0000-0000-0000-000000000000}"/>
          </ac:spMkLst>
        </pc:spChg>
      </pc:sldChg>
      <pc:sldChg chg="add setBg modAnim">
        <pc:chgData name="Huang, X." userId="e0b91a63-a8fd-4fe7-ab2e-ac3c0d264dbd" providerId="ADAL" clId="{7E627EFA-0A5D-4BB0-926C-60E284C78A77}" dt="2020-11-29T11:00:34.718" v="1305"/>
        <pc:sldMkLst>
          <pc:docMk/>
          <pc:sldMk cId="0" sldId="259"/>
        </pc:sldMkLst>
      </pc:sldChg>
      <pc:sldChg chg="del">
        <pc:chgData name="Huang, X." userId="e0b91a63-a8fd-4fe7-ab2e-ac3c0d264dbd" providerId="ADAL" clId="{7E627EFA-0A5D-4BB0-926C-60E284C78A77}" dt="2020-11-29T08:59:43.459" v="758" actId="2696"/>
        <pc:sldMkLst>
          <pc:docMk/>
          <pc:sldMk cId="0" sldId="260"/>
        </pc:sldMkLst>
      </pc:sldChg>
      <pc:sldChg chg="del">
        <pc:chgData name="Huang, X." userId="e0b91a63-a8fd-4fe7-ab2e-ac3c0d264dbd" providerId="ADAL" clId="{7E627EFA-0A5D-4BB0-926C-60E284C78A77}" dt="2020-11-29T08:59:36.991" v="756" actId="2696"/>
        <pc:sldMkLst>
          <pc:docMk/>
          <pc:sldMk cId="0" sldId="261"/>
        </pc:sldMkLst>
      </pc:sldChg>
      <pc:sldChg chg="del modTransition">
        <pc:chgData name="Huang, X." userId="e0b91a63-a8fd-4fe7-ab2e-ac3c0d264dbd" providerId="ADAL" clId="{7E627EFA-0A5D-4BB0-926C-60E284C78A77}" dt="2020-11-29T08:58:39.478" v="728" actId="2696"/>
        <pc:sldMkLst>
          <pc:docMk/>
          <pc:sldMk cId="0" sldId="262"/>
        </pc:sldMkLst>
      </pc:sldChg>
      <pc:sldChg chg="del">
        <pc:chgData name="Huang, X." userId="e0b91a63-a8fd-4fe7-ab2e-ac3c0d264dbd" providerId="ADAL" clId="{7E627EFA-0A5D-4BB0-926C-60E284C78A77}" dt="2020-11-29T08:59:30.908" v="752" actId="2696"/>
        <pc:sldMkLst>
          <pc:docMk/>
          <pc:sldMk cId="0" sldId="263"/>
        </pc:sldMkLst>
      </pc:sldChg>
      <pc:sldChg chg="del">
        <pc:chgData name="Huang, X." userId="e0b91a63-a8fd-4fe7-ab2e-ac3c0d264dbd" providerId="ADAL" clId="{7E627EFA-0A5D-4BB0-926C-60E284C78A77}" dt="2020-11-29T08:59:33.164" v="754" actId="2696"/>
        <pc:sldMkLst>
          <pc:docMk/>
          <pc:sldMk cId="0" sldId="264"/>
        </pc:sldMkLst>
      </pc:sldChg>
      <pc:sldChg chg="del">
        <pc:chgData name="Huang, X." userId="e0b91a63-a8fd-4fe7-ab2e-ac3c0d264dbd" providerId="ADAL" clId="{7E627EFA-0A5D-4BB0-926C-60E284C78A77}" dt="2020-11-29T08:57:39.857" v="705" actId="2696"/>
        <pc:sldMkLst>
          <pc:docMk/>
          <pc:sldMk cId="0" sldId="266"/>
        </pc:sldMkLst>
      </pc:sldChg>
      <pc:sldChg chg="del">
        <pc:chgData name="Huang, X." userId="e0b91a63-a8fd-4fe7-ab2e-ac3c0d264dbd" providerId="ADAL" clId="{7E627EFA-0A5D-4BB0-926C-60E284C78A77}" dt="2020-11-29T08:59:34.349" v="755" actId="2696"/>
        <pc:sldMkLst>
          <pc:docMk/>
          <pc:sldMk cId="0" sldId="267"/>
        </pc:sldMkLst>
      </pc:sldChg>
      <pc:sldChg chg="addSp delSp modSp del">
        <pc:chgData name="Huang, X." userId="e0b91a63-a8fd-4fe7-ab2e-ac3c0d264dbd" providerId="ADAL" clId="{7E627EFA-0A5D-4BB0-926C-60E284C78A77}" dt="2020-11-29T08:57:20.821" v="702" actId="2696"/>
        <pc:sldMkLst>
          <pc:docMk/>
          <pc:sldMk cId="0" sldId="268"/>
        </pc:sldMkLst>
        <pc:spChg chg="mod">
          <ac:chgData name="Huang, X." userId="e0b91a63-a8fd-4fe7-ab2e-ac3c0d264dbd" providerId="ADAL" clId="{7E627EFA-0A5D-4BB0-926C-60E284C78A77}" dt="2020-11-29T06:56:55.237" v="83" actId="20577"/>
          <ac:spMkLst>
            <pc:docMk/>
            <pc:sldMk cId="0" sldId="268"/>
            <ac:spMk id="768" creationId="{00000000-0000-0000-0000-000000000000}"/>
          </ac:spMkLst>
        </pc:spChg>
        <pc:spChg chg="mod">
          <ac:chgData name="Huang, X." userId="e0b91a63-a8fd-4fe7-ab2e-ac3c0d264dbd" providerId="ADAL" clId="{7E627EFA-0A5D-4BB0-926C-60E284C78A77}" dt="2020-11-29T07:10:39.703" v="204" actId="20577"/>
          <ac:spMkLst>
            <pc:docMk/>
            <pc:sldMk cId="0" sldId="268"/>
            <ac:spMk id="770" creationId="{00000000-0000-0000-0000-000000000000}"/>
          </ac:spMkLst>
        </pc:spChg>
        <pc:picChg chg="add del">
          <ac:chgData name="Huang, X." userId="e0b91a63-a8fd-4fe7-ab2e-ac3c0d264dbd" providerId="ADAL" clId="{7E627EFA-0A5D-4BB0-926C-60E284C78A77}" dt="2020-11-29T08:37:02.706" v="683"/>
          <ac:picMkLst>
            <pc:docMk/>
            <pc:sldMk cId="0" sldId="268"/>
            <ac:picMk id="1026" creationId="{A9A020F9-F542-45F5-BD80-5A0A5A66C1D3}"/>
          </ac:picMkLst>
        </pc:picChg>
        <pc:picChg chg="add del">
          <ac:chgData name="Huang, X." userId="e0b91a63-a8fd-4fe7-ab2e-ac3c0d264dbd" providerId="ADAL" clId="{7E627EFA-0A5D-4BB0-926C-60E284C78A77}" dt="2020-11-29T08:37:15.358" v="685"/>
          <ac:picMkLst>
            <pc:docMk/>
            <pc:sldMk cId="0" sldId="268"/>
            <ac:picMk id="1028" creationId="{367F5C5E-0F82-4342-BB9E-3AE21D91DFD0}"/>
          </ac:picMkLst>
        </pc:picChg>
      </pc:sldChg>
      <pc:sldChg chg="del">
        <pc:chgData name="Huang, X." userId="e0b91a63-a8fd-4fe7-ab2e-ac3c0d264dbd" providerId="ADAL" clId="{7E627EFA-0A5D-4BB0-926C-60E284C78A77}" dt="2020-11-29T08:57:48.704" v="707" actId="2696"/>
        <pc:sldMkLst>
          <pc:docMk/>
          <pc:sldMk cId="0" sldId="269"/>
        </pc:sldMkLst>
      </pc:sldChg>
      <pc:sldChg chg="del">
        <pc:chgData name="Huang, X." userId="e0b91a63-a8fd-4fe7-ab2e-ac3c0d264dbd" providerId="ADAL" clId="{7E627EFA-0A5D-4BB0-926C-60E284C78A77}" dt="2020-11-29T08:57:49.946" v="708" actId="2696"/>
        <pc:sldMkLst>
          <pc:docMk/>
          <pc:sldMk cId="0" sldId="270"/>
        </pc:sldMkLst>
      </pc:sldChg>
      <pc:sldChg chg="del">
        <pc:chgData name="Huang, X." userId="e0b91a63-a8fd-4fe7-ab2e-ac3c0d264dbd" providerId="ADAL" clId="{7E627EFA-0A5D-4BB0-926C-60E284C78A77}" dt="2020-11-29T08:57:50.781" v="709" actId="2696"/>
        <pc:sldMkLst>
          <pc:docMk/>
          <pc:sldMk cId="0" sldId="271"/>
        </pc:sldMkLst>
      </pc:sldChg>
      <pc:sldChg chg="del">
        <pc:chgData name="Huang, X." userId="e0b91a63-a8fd-4fe7-ab2e-ac3c0d264dbd" providerId="ADAL" clId="{7E627EFA-0A5D-4BB0-926C-60E284C78A77}" dt="2020-11-29T08:57:51.959" v="710" actId="2696"/>
        <pc:sldMkLst>
          <pc:docMk/>
          <pc:sldMk cId="0" sldId="272"/>
        </pc:sldMkLst>
      </pc:sldChg>
      <pc:sldChg chg="addSp delSp modSp del ord setBg">
        <pc:chgData name="Huang, X." userId="e0b91a63-a8fd-4fe7-ab2e-ac3c0d264dbd" providerId="ADAL" clId="{7E627EFA-0A5D-4BB0-926C-60E284C78A77}" dt="2020-11-29T10:46:53.701" v="1279" actId="2696"/>
        <pc:sldMkLst>
          <pc:docMk/>
          <pc:sldMk cId="0" sldId="273"/>
        </pc:sldMkLst>
        <pc:spChg chg="mod">
          <ac:chgData name="Huang, X." userId="e0b91a63-a8fd-4fe7-ab2e-ac3c0d264dbd" providerId="ADAL" clId="{7E627EFA-0A5D-4BB0-926C-60E284C78A77}" dt="2020-11-29T07:21:51.638" v="681"/>
          <ac:spMkLst>
            <pc:docMk/>
            <pc:sldMk cId="0" sldId="273"/>
            <ac:spMk id="918" creationId="{00000000-0000-0000-0000-000000000000}"/>
          </ac:spMkLst>
        </pc:spChg>
        <pc:spChg chg="del">
          <ac:chgData name="Huang, X." userId="e0b91a63-a8fd-4fe7-ab2e-ac3c0d264dbd" providerId="ADAL" clId="{7E627EFA-0A5D-4BB0-926C-60E284C78A77}" dt="2020-11-29T07:02:19.239" v="104" actId="478"/>
          <ac:spMkLst>
            <pc:docMk/>
            <pc:sldMk cId="0" sldId="273"/>
            <ac:spMk id="926" creationId="{00000000-0000-0000-0000-000000000000}"/>
          </ac:spMkLst>
        </pc:spChg>
        <pc:spChg chg="del">
          <ac:chgData name="Huang, X." userId="e0b91a63-a8fd-4fe7-ab2e-ac3c0d264dbd" providerId="ADAL" clId="{7E627EFA-0A5D-4BB0-926C-60E284C78A77}" dt="2020-11-29T07:02:19.239" v="104" actId="478"/>
          <ac:spMkLst>
            <pc:docMk/>
            <pc:sldMk cId="0" sldId="273"/>
            <ac:spMk id="927" creationId="{00000000-0000-0000-0000-000000000000}"/>
          </ac:spMkLst>
        </pc:spChg>
        <pc:spChg chg="del">
          <ac:chgData name="Huang, X." userId="e0b91a63-a8fd-4fe7-ab2e-ac3c0d264dbd" providerId="ADAL" clId="{7E627EFA-0A5D-4BB0-926C-60E284C78A77}" dt="2020-11-29T07:02:21.931" v="105" actId="478"/>
          <ac:spMkLst>
            <pc:docMk/>
            <pc:sldMk cId="0" sldId="273"/>
            <ac:spMk id="928" creationId="{00000000-0000-0000-0000-000000000000}"/>
          </ac:spMkLst>
        </pc:spChg>
        <pc:spChg chg="del">
          <ac:chgData name="Huang, X." userId="e0b91a63-a8fd-4fe7-ab2e-ac3c0d264dbd" providerId="ADAL" clId="{7E627EFA-0A5D-4BB0-926C-60E284C78A77}" dt="2020-11-29T07:02:21.931" v="105" actId="478"/>
          <ac:spMkLst>
            <pc:docMk/>
            <pc:sldMk cId="0" sldId="273"/>
            <ac:spMk id="929" creationId="{00000000-0000-0000-0000-000000000000}"/>
          </ac:spMkLst>
        </pc:spChg>
        <pc:spChg chg="del">
          <ac:chgData name="Huang, X." userId="e0b91a63-a8fd-4fe7-ab2e-ac3c0d264dbd" providerId="ADAL" clId="{7E627EFA-0A5D-4BB0-926C-60E284C78A77}" dt="2020-11-29T07:02:24.510" v="106" actId="478"/>
          <ac:spMkLst>
            <pc:docMk/>
            <pc:sldMk cId="0" sldId="273"/>
            <ac:spMk id="930" creationId="{00000000-0000-0000-0000-000000000000}"/>
          </ac:spMkLst>
        </pc:spChg>
        <pc:spChg chg="del">
          <ac:chgData name="Huang, X." userId="e0b91a63-a8fd-4fe7-ab2e-ac3c0d264dbd" providerId="ADAL" clId="{7E627EFA-0A5D-4BB0-926C-60E284C78A77}" dt="2020-11-29T07:02:24.510" v="106" actId="478"/>
          <ac:spMkLst>
            <pc:docMk/>
            <pc:sldMk cId="0" sldId="273"/>
            <ac:spMk id="931" creationId="{00000000-0000-0000-0000-000000000000}"/>
          </ac:spMkLst>
        </pc:spChg>
        <pc:spChg chg="del">
          <ac:chgData name="Huang, X." userId="e0b91a63-a8fd-4fe7-ab2e-ac3c0d264dbd" providerId="ADAL" clId="{7E627EFA-0A5D-4BB0-926C-60E284C78A77}" dt="2020-11-29T06:57:52.480" v="89" actId="478"/>
          <ac:spMkLst>
            <pc:docMk/>
            <pc:sldMk cId="0" sldId="273"/>
            <ac:spMk id="933" creationId="{00000000-0000-0000-0000-000000000000}"/>
          </ac:spMkLst>
        </pc:spChg>
        <pc:spChg chg="del">
          <ac:chgData name="Huang, X." userId="e0b91a63-a8fd-4fe7-ab2e-ac3c0d264dbd" providerId="ADAL" clId="{7E627EFA-0A5D-4BB0-926C-60E284C78A77}" dt="2020-11-29T07:02:21.931" v="105" actId="478"/>
          <ac:spMkLst>
            <pc:docMk/>
            <pc:sldMk cId="0" sldId="273"/>
            <ac:spMk id="936" creationId="{00000000-0000-0000-0000-000000000000}"/>
          </ac:spMkLst>
        </pc:spChg>
        <pc:spChg chg="del">
          <ac:chgData name="Huang, X." userId="e0b91a63-a8fd-4fe7-ab2e-ac3c0d264dbd" providerId="ADAL" clId="{7E627EFA-0A5D-4BB0-926C-60E284C78A77}" dt="2020-11-29T07:02:21.931" v="105" actId="478"/>
          <ac:spMkLst>
            <pc:docMk/>
            <pc:sldMk cId="0" sldId="273"/>
            <ac:spMk id="937" creationId="{00000000-0000-0000-0000-000000000000}"/>
          </ac:spMkLst>
        </pc:spChg>
        <pc:spChg chg="del">
          <ac:chgData name="Huang, X." userId="e0b91a63-a8fd-4fe7-ab2e-ac3c0d264dbd" providerId="ADAL" clId="{7E627EFA-0A5D-4BB0-926C-60E284C78A77}" dt="2020-11-29T07:02:19.239" v="104" actId="478"/>
          <ac:spMkLst>
            <pc:docMk/>
            <pc:sldMk cId="0" sldId="273"/>
            <ac:spMk id="938" creationId="{00000000-0000-0000-0000-000000000000}"/>
          </ac:spMkLst>
        </pc:spChg>
        <pc:grpChg chg="add mod">
          <ac:chgData name="Huang, X." userId="e0b91a63-a8fd-4fe7-ab2e-ac3c0d264dbd" providerId="ADAL" clId="{7E627EFA-0A5D-4BB0-926C-60E284C78A77}" dt="2020-11-29T10:16:07.907" v="1236" actId="164"/>
          <ac:grpSpMkLst>
            <pc:docMk/>
            <pc:sldMk cId="0" sldId="273"/>
            <ac:grpSpMk id="4" creationId="{21F1F1A6-5DEB-4D83-8B8D-8604647B3FFC}"/>
          </ac:grpSpMkLst>
        </pc:grpChg>
        <pc:picChg chg="add del mod modCrop">
          <ac:chgData name="Huang, X." userId="e0b91a63-a8fd-4fe7-ab2e-ac3c0d264dbd" providerId="ADAL" clId="{7E627EFA-0A5D-4BB0-926C-60E284C78A77}" dt="2020-11-29T07:01:18.660" v="97" actId="478"/>
          <ac:picMkLst>
            <pc:docMk/>
            <pc:sldMk cId="0" sldId="273"/>
            <ac:picMk id="2" creationId="{7FE0D31A-7D8F-480F-8067-AD7C72C956F9}"/>
          </ac:picMkLst>
        </pc:picChg>
        <pc:picChg chg="add mod modCrop">
          <ac:chgData name="Huang, X." userId="e0b91a63-a8fd-4fe7-ab2e-ac3c0d264dbd" providerId="ADAL" clId="{7E627EFA-0A5D-4BB0-926C-60E284C78A77}" dt="2020-11-29T10:16:07.907" v="1236" actId="164"/>
          <ac:picMkLst>
            <pc:docMk/>
            <pc:sldMk cId="0" sldId="273"/>
            <ac:picMk id="3" creationId="{1249D03F-A389-4662-82A8-BA9285E55BFA}"/>
          </ac:picMkLst>
        </pc:picChg>
        <pc:picChg chg="add mod">
          <ac:chgData name="Huang, X." userId="e0b91a63-a8fd-4fe7-ab2e-ac3c0d264dbd" providerId="ADAL" clId="{7E627EFA-0A5D-4BB0-926C-60E284C78A77}" dt="2020-11-29T10:16:07.907" v="1236" actId="164"/>
          <ac:picMkLst>
            <pc:docMk/>
            <pc:sldMk cId="0" sldId="273"/>
            <ac:picMk id="26" creationId="{FAA1B483-9413-4340-98A3-045C64B381E6}"/>
          </ac:picMkLst>
        </pc:picChg>
        <pc:picChg chg="add del mod">
          <ac:chgData name="Huang, X." userId="e0b91a63-a8fd-4fe7-ab2e-ac3c0d264dbd" providerId="ADAL" clId="{7E627EFA-0A5D-4BB0-926C-60E284C78A77}" dt="2020-11-29T07:21:05.112" v="665" actId="478"/>
          <ac:picMkLst>
            <pc:docMk/>
            <pc:sldMk cId="0" sldId="273"/>
            <ac:picMk id="27" creationId="{408A7EF5-0F29-43A3-AC2A-1F0A4F33205D}"/>
          </ac:picMkLst>
        </pc:picChg>
        <pc:picChg chg="add del mod">
          <ac:chgData name="Huang, X." userId="e0b91a63-a8fd-4fe7-ab2e-ac3c0d264dbd" providerId="ADAL" clId="{7E627EFA-0A5D-4BB0-926C-60E284C78A77}" dt="2020-11-29T09:40:49.336" v="842" actId="478"/>
          <ac:picMkLst>
            <pc:docMk/>
            <pc:sldMk cId="0" sldId="273"/>
            <ac:picMk id="28" creationId="{F60B9FA9-3251-4F60-85AC-D94FF0D69C02}"/>
          </ac:picMkLst>
        </pc:picChg>
        <pc:picChg chg="add del">
          <ac:chgData name="Huang, X." userId="e0b91a63-a8fd-4fe7-ab2e-ac3c0d264dbd" providerId="ADAL" clId="{7E627EFA-0A5D-4BB0-926C-60E284C78A77}" dt="2020-11-29T09:41:06.666" v="844" actId="478"/>
          <ac:picMkLst>
            <pc:docMk/>
            <pc:sldMk cId="0" sldId="273"/>
            <ac:picMk id="29" creationId="{FC88F692-938F-41BD-A693-D83218440464}"/>
          </ac:picMkLst>
        </pc:picChg>
        <pc:picChg chg="add del">
          <ac:chgData name="Huang, X." userId="e0b91a63-a8fd-4fe7-ab2e-ac3c0d264dbd" providerId="ADAL" clId="{7E627EFA-0A5D-4BB0-926C-60E284C78A77}" dt="2020-11-29T10:12:41.019" v="1194" actId="478"/>
          <ac:picMkLst>
            <pc:docMk/>
            <pc:sldMk cId="0" sldId="273"/>
            <ac:picMk id="30" creationId="{E86014E1-3835-418F-91F6-3D21A1694794}"/>
          </ac:picMkLst>
        </pc:picChg>
        <pc:picChg chg="add del mod">
          <ac:chgData name="Huang, X." userId="e0b91a63-a8fd-4fe7-ab2e-ac3c0d264dbd" providerId="ADAL" clId="{7E627EFA-0A5D-4BB0-926C-60E284C78A77}" dt="2020-11-29T10:15:35.960" v="1230" actId="478"/>
          <ac:picMkLst>
            <pc:docMk/>
            <pc:sldMk cId="0" sldId="273"/>
            <ac:picMk id="31" creationId="{1FA84165-AA40-46B4-9D98-594DECB641DA}"/>
          </ac:picMkLst>
        </pc:picChg>
        <pc:picChg chg="add del mod">
          <ac:chgData name="Huang, X." userId="e0b91a63-a8fd-4fe7-ab2e-ac3c0d264dbd" providerId="ADAL" clId="{7E627EFA-0A5D-4BB0-926C-60E284C78A77}" dt="2020-11-29T10:15:38.194" v="1231" actId="478"/>
          <ac:picMkLst>
            <pc:docMk/>
            <pc:sldMk cId="0" sldId="273"/>
            <ac:picMk id="32" creationId="{C904286A-7910-4A3C-83EF-3F0CC1B695A6}"/>
          </ac:picMkLst>
        </pc:picChg>
        <pc:picChg chg="add del mod">
          <ac:chgData name="Huang, X." userId="e0b91a63-a8fd-4fe7-ab2e-ac3c0d264dbd" providerId="ADAL" clId="{7E627EFA-0A5D-4BB0-926C-60E284C78A77}" dt="2020-11-29T10:15:34.550" v="1229"/>
          <ac:picMkLst>
            <pc:docMk/>
            <pc:sldMk cId="0" sldId="273"/>
            <ac:picMk id="33" creationId="{3B053E42-57EC-43F1-9FBA-4BF50FDAFA28}"/>
          </ac:picMkLst>
        </pc:picChg>
        <pc:picChg chg="add del mod">
          <ac:chgData name="Huang, X." userId="e0b91a63-a8fd-4fe7-ab2e-ac3c0d264dbd" providerId="ADAL" clId="{7E627EFA-0A5D-4BB0-926C-60E284C78A77}" dt="2020-11-29T10:15:38.194" v="1231" actId="478"/>
          <ac:picMkLst>
            <pc:docMk/>
            <pc:sldMk cId="0" sldId="273"/>
            <ac:picMk id="34" creationId="{9510AC80-C06D-41EA-96C8-82F8C9B63ED0}"/>
          </ac:picMkLst>
        </pc:picChg>
        <pc:picChg chg="add mod">
          <ac:chgData name="Huang, X." userId="e0b91a63-a8fd-4fe7-ab2e-ac3c0d264dbd" providerId="ADAL" clId="{7E627EFA-0A5D-4BB0-926C-60E284C78A77}" dt="2020-11-29T10:12:46.216" v="1196" actId="1076"/>
          <ac:picMkLst>
            <pc:docMk/>
            <pc:sldMk cId="0" sldId="273"/>
            <ac:picMk id="35" creationId="{586514ED-365A-44C6-A1B6-6F5E7D24603C}"/>
          </ac:picMkLst>
        </pc:picChg>
        <pc:picChg chg="del">
          <ac:chgData name="Huang, X." userId="e0b91a63-a8fd-4fe7-ab2e-ac3c0d264dbd" providerId="ADAL" clId="{7E627EFA-0A5D-4BB0-926C-60E284C78A77}" dt="2020-11-29T06:57:50.367" v="88" actId="478"/>
          <ac:picMkLst>
            <pc:docMk/>
            <pc:sldMk cId="0" sldId="273"/>
            <ac:picMk id="925" creationId="{00000000-0000-0000-0000-000000000000}"/>
          </ac:picMkLst>
        </pc:picChg>
        <pc:cxnChg chg="del">
          <ac:chgData name="Huang, X." userId="e0b91a63-a8fd-4fe7-ab2e-ac3c0d264dbd" providerId="ADAL" clId="{7E627EFA-0A5D-4BB0-926C-60E284C78A77}" dt="2020-11-29T07:02:24.510" v="106" actId="478"/>
          <ac:cxnSpMkLst>
            <pc:docMk/>
            <pc:sldMk cId="0" sldId="273"/>
            <ac:cxnSpMk id="932" creationId="{00000000-0000-0000-0000-000000000000}"/>
          </ac:cxnSpMkLst>
        </pc:cxnChg>
        <pc:cxnChg chg="del">
          <ac:chgData name="Huang, X." userId="e0b91a63-a8fd-4fe7-ab2e-ac3c0d264dbd" providerId="ADAL" clId="{7E627EFA-0A5D-4BB0-926C-60E284C78A77}" dt="2020-11-29T07:02:21.931" v="105" actId="478"/>
          <ac:cxnSpMkLst>
            <pc:docMk/>
            <pc:sldMk cId="0" sldId="273"/>
            <ac:cxnSpMk id="934" creationId="{00000000-0000-0000-0000-000000000000}"/>
          </ac:cxnSpMkLst>
        </pc:cxnChg>
        <pc:cxnChg chg="del">
          <ac:chgData name="Huang, X." userId="e0b91a63-a8fd-4fe7-ab2e-ac3c0d264dbd" providerId="ADAL" clId="{7E627EFA-0A5D-4BB0-926C-60E284C78A77}" dt="2020-11-29T07:02:19.239" v="104" actId="478"/>
          <ac:cxnSpMkLst>
            <pc:docMk/>
            <pc:sldMk cId="0" sldId="273"/>
            <ac:cxnSpMk id="935" creationId="{00000000-0000-0000-0000-000000000000}"/>
          </ac:cxnSpMkLst>
        </pc:cxnChg>
      </pc:sldChg>
      <pc:sldChg chg="del">
        <pc:chgData name="Huang, X." userId="e0b91a63-a8fd-4fe7-ab2e-ac3c0d264dbd" providerId="ADAL" clId="{7E627EFA-0A5D-4BB0-926C-60E284C78A77}" dt="2020-11-29T08:57:53.057" v="712" actId="2696"/>
        <pc:sldMkLst>
          <pc:docMk/>
          <pc:sldMk cId="0" sldId="274"/>
        </pc:sldMkLst>
      </pc:sldChg>
      <pc:sldChg chg="del">
        <pc:chgData name="Huang, X." userId="e0b91a63-a8fd-4fe7-ab2e-ac3c0d264dbd" providerId="ADAL" clId="{7E627EFA-0A5D-4BB0-926C-60E284C78A77}" dt="2020-11-29T08:57:54.015" v="713" actId="2696"/>
        <pc:sldMkLst>
          <pc:docMk/>
          <pc:sldMk cId="0" sldId="275"/>
        </pc:sldMkLst>
      </pc:sldChg>
      <pc:sldChg chg="del">
        <pc:chgData name="Huang, X." userId="e0b91a63-a8fd-4fe7-ab2e-ac3c0d264dbd" providerId="ADAL" clId="{7E627EFA-0A5D-4BB0-926C-60E284C78A77}" dt="2020-11-29T08:57:54.719" v="714" actId="2696"/>
        <pc:sldMkLst>
          <pc:docMk/>
          <pc:sldMk cId="0" sldId="276"/>
        </pc:sldMkLst>
      </pc:sldChg>
      <pc:sldChg chg="del">
        <pc:chgData name="Huang, X." userId="e0b91a63-a8fd-4fe7-ab2e-ac3c0d264dbd" providerId="ADAL" clId="{7E627EFA-0A5D-4BB0-926C-60E284C78A77}" dt="2020-11-29T08:57:55.487" v="715" actId="2696"/>
        <pc:sldMkLst>
          <pc:docMk/>
          <pc:sldMk cId="0" sldId="277"/>
        </pc:sldMkLst>
      </pc:sldChg>
      <pc:sldChg chg="del">
        <pc:chgData name="Huang, X." userId="e0b91a63-a8fd-4fe7-ab2e-ac3c0d264dbd" providerId="ADAL" clId="{7E627EFA-0A5D-4BB0-926C-60E284C78A77}" dt="2020-11-29T08:57:56.236" v="716" actId="2696"/>
        <pc:sldMkLst>
          <pc:docMk/>
          <pc:sldMk cId="0" sldId="278"/>
        </pc:sldMkLst>
      </pc:sldChg>
      <pc:sldChg chg="del">
        <pc:chgData name="Huang, X." userId="e0b91a63-a8fd-4fe7-ab2e-ac3c0d264dbd" providerId="ADAL" clId="{7E627EFA-0A5D-4BB0-926C-60E284C78A77}" dt="2020-11-29T08:57:57.089" v="717" actId="2696"/>
        <pc:sldMkLst>
          <pc:docMk/>
          <pc:sldMk cId="0" sldId="279"/>
        </pc:sldMkLst>
      </pc:sldChg>
      <pc:sldChg chg="modSp del ord modTransition">
        <pc:chgData name="Huang, X." userId="e0b91a63-a8fd-4fe7-ab2e-ac3c0d264dbd" providerId="ADAL" clId="{7E627EFA-0A5D-4BB0-926C-60E284C78A77}" dt="2020-11-29T09:39:17.081" v="830" actId="2696"/>
        <pc:sldMkLst>
          <pc:docMk/>
          <pc:sldMk cId="0" sldId="280"/>
        </pc:sldMkLst>
        <pc:spChg chg="mod">
          <ac:chgData name="Huang, X." userId="e0b91a63-a8fd-4fe7-ab2e-ac3c0d264dbd" providerId="ADAL" clId="{7E627EFA-0A5D-4BB0-926C-60E284C78A77}" dt="2020-11-29T08:59:16.135" v="751" actId="20577"/>
          <ac:spMkLst>
            <pc:docMk/>
            <pc:sldMk cId="0" sldId="280"/>
            <ac:spMk id="1168" creationId="{00000000-0000-0000-0000-000000000000}"/>
          </ac:spMkLst>
        </pc:spChg>
        <pc:spChg chg="mod">
          <ac:chgData name="Huang, X." userId="e0b91a63-a8fd-4fe7-ab2e-ac3c0d264dbd" providerId="ADAL" clId="{7E627EFA-0A5D-4BB0-926C-60E284C78A77}" dt="2020-11-29T08:59:48.733" v="761" actId="20577"/>
          <ac:spMkLst>
            <pc:docMk/>
            <pc:sldMk cId="0" sldId="280"/>
            <ac:spMk id="1169" creationId="{00000000-0000-0000-0000-000000000000}"/>
          </ac:spMkLst>
        </pc:spChg>
        <pc:spChg chg="mod">
          <ac:chgData name="Huang, X." userId="e0b91a63-a8fd-4fe7-ab2e-ac3c0d264dbd" providerId="ADAL" clId="{7E627EFA-0A5D-4BB0-926C-60E284C78A77}" dt="2020-11-29T09:01:07.574" v="774" actId="20577"/>
          <ac:spMkLst>
            <pc:docMk/>
            <pc:sldMk cId="0" sldId="280"/>
            <ac:spMk id="1170" creationId="{00000000-0000-0000-0000-000000000000}"/>
          </ac:spMkLst>
        </pc:spChg>
      </pc:sldChg>
      <pc:sldChg chg="del">
        <pc:chgData name="Huang, X." userId="e0b91a63-a8fd-4fe7-ab2e-ac3c0d264dbd" providerId="ADAL" clId="{7E627EFA-0A5D-4BB0-926C-60E284C78A77}" dt="2020-11-29T08:58:30.541" v="727" actId="2696"/>
        <pc:sldMkLst>
          <pc:docMk/>
          <pc:sldMk cId="0" sldId="281"/>
        </pc:sldMkLst>
      </pc:sldChg>
      <pc:sldChg chg="addSp delSp modSp add del setBg">
        <pc:chgData name="Huang, X." userId="e0b91a63-a8fd-4fe7-ab2e-ac3c0d264dbd" providerId="ADAL" clId="{7E627EFA-0A5D-4BB0-926C-60E284C78A77}" dt="2020-11-29T10:19:47.850" v="1269" actId="478"/>
        <pc:sldMkLst>
          <pc:docMk/>
          <pc:sldMk cId="0" sldId="282"/>
        </pc:sldMkLst>
        <pc:spChg chg="add del mod">
          <ac:chgData name="Huang, X." userId="e0b91a63-a8fd-4fe7-ab2e-ac3c0d264dbd" providerId="ADAL" clId="{7E627EFA-0A5D-4BB0-926C-60E284C78A77}" dt="2020-11-29T10:19:00.922" v="1262" actId="478"/>
          <ac:spMkLst>
            <pc:docMk/>
            <pc:sldMk cId="0" sldId="282"/>
            <ac:spMk id="3" creationId="{2AC88286-B99E-47CF-9E22-A427455E0F9D}"/>
          </ac:spMkLst>
        </pc:spChg>
        <pc:spChg chg="add del mod">
          <ac:chgData name="Huang, X." userId="e0b91a63-a8fd-4fe7-ab2e-ac3c0d264dbd" providerId="ADAL" clId="{7E627EFA-0A5D-4BB0-926C-60E284C78A77}" dt="2020-11-29T10:19:46.122" v="1268" actId="478"/>
          <ac:spMkLst>
            <pc:docMk/>
            <pc:sldMk cId="0" sldId="282"/>
            <ac:spMk id="5" creationId="{B945A4C9-47E5-4DD4-B506-89E78FC163FD}"/>
          </ac:spMkLst>
        </pc:spChg>
        <pc:spChg chg="mod">
          <ac:chgData name="Huang, X." userId="e0b91a63-a8fd-4fe7-ab2e-ac3c0d264dbd" providerId="ADAL" clId="{7E627EFA-0A5D-4BB0-926C-60E284C78A77}" dt="2020-11-29T10:19:24.829" v="1264" actId="207"/>
          <ac:spMkLst>
            <pc:docMk/>
            <pc:sldMk cId="0" sldId="282"/>
            <ac:spMk id="1224" creationId="{00000000-0000-0000-0000-000000000000}"/>
          </ac:spMkLst>
        </pc:spChg>
        <pc:spChg chg="del">
          <ac:chgData name="Huang, X." userId="e0b91a63-a8fd-4fe7-ab2e-ac3c0d264dbd" providerId="ADAL" clId="{7E627EFA-0A5D-4BB0-926C-60E284C78A77}" dt="2020-11-29T10:18:57.219" v="1261" actId="478"/>
          <ac:spMkLst>
            <pc:docMk/>
            <pc:sldMk cId="0" sldId="282"/>
            <ac:spMk id="1225" creationId="{00000000-0000-0000-0000-000000000000}"/>
          </ac:spMkLst>
        </pc:spChg>
        <pc:spChg chg="del">
          <ac:chgData name="Huang, X." userId="e0b91a63-a8fd-4fe7-ab2e-ac3c0d264dbd" providerId="ADAL" clId="{7E627EFA-0A5D-4BB0-926C-60E284C78A77}" dt="2020-11-29T10:19:36.881" v="1265" actId="478"/>
          <ac:spMkLst>
            <pc:docMk/>
            <pc:sldMk cId="0" sldId="282"/>
            <ac:spMk id="1226" creationId="{00000000-0000-0000-0000-000000000000}"/>
          </ac:spMkLst>
        </pc:spChg>
        <pc:picChg chg="add del mod">
          <ac:chgData name="Huang, X." userId="e0b91a63-a8fd-4fe7-ab2e-ac3c0d264dbd" providerId="ADAL" clId="{7E627EFA-0A5D-4BB0-926C-60E284C78A77}" dt="2020-11-29T10:19:47.850" v="1269" actId="478"/>
          <ac:picMkLst>
            <pc:docMk/>
            <pc:sldMk cId="0" sldId="282"/>
            <ac:picMk id="16" creationId="{01575CF6-C407-45AD-8B3A-3DAD4284C7EA}"/>
          </ac:picMkLst>
        </pc:picChg>
      </pc:sldChg>
      <pc:sldChg chg="del">
        <pc:chgData name="Huang, X." userId="e0b91a63-a8fd-4fe7-ab2e-ac3c0d264dbd" providerId="ADAL" clId="{7E627EFA-0A5D-4BB0-926C-60E284C78A77}" dt="2020-11-29T08:58:04.220" v="719" actId="2696"/>
        <pc:sldMkLst>
          <pc:docMk/>
          <pc:sldMk cId="0" sldId="283"/>
        </pc:sldMkLst>
      </pc:sldChg>
      <pc:sldChg chg="del">
        <pc:chgData name="Huang, X." userId="e0b91a63-a8fd-4fe7-ab2e-ac3c0d264dbd" providerId="ADAL" clId="{7E627EFA-0A5D-4BB0-926C-60E284C78A77}" dt="2020-11-29T08:58:26.768" v="726" actId="2696"/>
        <pc:sldMkLst>
          <pc:docMk/>
          <pc:sldMk cId="0" sldId="284"/>
        </pc:sldMkLst>
      </pc:sldChg>
      <pc:sldChg chg="del">
        <pc:chgData name="Huang, X." userId="e0b91a63-a8fd-4fe7-ab2e-ac3c0d264dbd" providerId="ADAL" clId="{7E627EFA-0A5D-4BB0-926C-60E284C78A77}" dt="2020-11-29T08:58:09.428" v="720" actId="2696"/>
        <pc:sldMkLst>
          <pc:docMk/>
          <pc:sldMk cId="0" sldId="285"/>
        </pc:sldMkLst>
      </pc:sldChg>
      <pc:sldChg chg="del">
        <pc:chgData name="Huang, X." userId="e0b91a63-a8fd-4fe7-ab2e-ac3c0d264dbd" providerId="ADAL" clId="{7E627EFA-0A5D-4BB0-926C-60E284C78A77}" dt="2020-11-29T08:58:10.342" v="721" actId="2696"/>
        <pc:sldMkLst>
          <pc:docMk/>
          <pc:sldMk cId="0" sldId="286"/>
        </pc:sldMkLst>
      </pc:sldChg>
      <pc:sldChg chg="del">
        <pc:chgData name="Huang, X." userId="e0b91a63-a8fd-4fe7-ab2e-ac3c0d264dbd" providerId="ADAL" clId="{7E627EFA-0A5D-4BB0-926C-60E284C78A77}" dt="2020-11-29T08:58:12.135" v="722" actId="2696"/>
        <pc:sldMkLst>
          <pc:docMk/>
          <pc:sldMk cId="0" sldId="287"/>
        </pc:sldMkLst>
      </pc:sldChg>
      <pc:sldChg chg="del">
        <pc:chgData name="Huang, X." userId="e0b91a63-a8fd-4fe7-ab2e-ac3c0d264dbd" providerId="ADAL" clId="{7E627EFA-0A5D-4BB0-926C-60E284C78A77}" dt="2020-11-29T08:56:53.559" v="693" actId="2696"/>
        <pc:sldMkLst>
          <pc:docMk/>
          <pc:sldMk cId="0" sldId="288"/>
        </pc:sldMkLst>
      </pc:sldChg>
      <pc:sldChg chg="del">
        <pc:chgData name="Huang, X." userId="e0b91a63-a8fd-4fe7-ab2e-ac3c0d264dbd" providerId="ADAL" clId="{7E627EFA-0A5D-4BB0-926C-60E284C78A77}" dt="2020-11-29T08:58:13.283" v="724" actId="2696"/>
        <pc:sldMkLst>
          <pc:docMk/>
          <pc:sldMk cId="0" sldId="289"/>
        </pc:sldMkLst>
      </pc:sldChg>
      <pc:sldChg chg="del">
        <pc:chgData name="Huang, X." userId="e0b91a63-a8fd-4fe7-ab2e-ac3c0d264dbd" providerId="ADAL" clId="{7E627EFA-0A5D-4BB0-926C-60E284C78A77}" dt="2020-11-29T08:58:14.794" v="725" actId="2696"/>
        <pc:sldMkLst>
          <pc:docMk/>
          <pc:sldMk cId="0" sldId="290"/>
        </pc:sldMkLst>
      </pc:sldChg>
      <pc:sldChg chg="del setBg">
        <pc:chgData name="Huang, X." userId="e0b91a63-a8fd-4fe7-ab2e-ac3c0d264dbd" providerId="ADAL" clId="{7E627EFA-0A5D-4BB0-926C-60E284C78A77}" dt="2020-11-29T10:18:03.561" v="1258" actId="2696"/>
        <pc:sldMkLst>
          <pc:docMk/>
          <pc:sldMk cId="0" sldId="291"/>
        </pc:sldMkLst>
      </pc:sldChg>
      <pc:sldChg chg="del">
        <pc:chgData name="Huang, X." userId="e0b91a63-a8fd-4fe7-ab2e-ac3c0d264dbd" providerId="ADAL" clId="{7E627EFA-0A5D-4BB0-926C-60E284C78A77}" dt="2020-11-29T10:18:03.595" v="1259" actId="2696"/>
        <pc:sldMkLst>
          <pc:docMk/>
          <pc:sldMk cId="0" sldId="292"/>
        </pc:sldMkLst>
      </pc:sldChg>
      <pc:sldChg chg="del">
        <pc:chgData name="Huang, X." userId="e0b91a63-a8fd-4fe7-ab2e-ac3c0d264dbd" providerId="ADAL" clId="{7E627EFA-0A5D-4BB0-926C-60E284C78A77}" dt="2020-11-29T10:18:03.386" v="1257" actId="2696"/>
        <pc:sldMkLst>
          <pc:docMk/>
          <pc:sldMk cId="0" sldId="299"/>
        </pc:sldMkLst>
      </pc:sldChg>
      <pc:sldChg chg="del">
        <pc:chgData name="Huang, X." userId="e0b91a63-a8fd-4fe7-ab2e-ac3c0d264dbd" providerId="ADAL" clId="{7E627EFA-0A5D-4BB0-926C-60E284C78A77}" dt="2020-11-29T08:56:43.637" v="692" actId="2696"/>
        <pc:sldMkLst>
          <pc:docMk/>
          <pc:sldMk cId="0" sldId="304"/>
        </pc:sldMkLst>
      </pc:sldChg>
      <pc:sldChg chg="addSp delSp modSp add setBg">
        <pc:chgData name="Huang, X." userId="e0b91a63-a8fd-4fe7-ab2e-ac3c0d264dbd" providerId="ADAL" clId="{7E627EFA-0A5D-4BB0-926C-60E284C78A77}" dt="2020-11-29T09:48:33.752" v="860"/>
        <pc:sldMkLst>
          <pc:docMk/>
          <pc:sldMk cId="2303661987" sldId="305"/>
        </pc:sldMkLst>
        <pc:spChg chg="mod">
          <ac:chgData name="Huang, X." userId="e0b91a63-a8fd-4fe7-ab2e-ac3c0d264dbd" providerId="ADAL" clId="{7E627EFA-0A5D-4BB0-926C-60E284C78A77}" dt="2020-11-29T07:12:11.995" v="418" actId="20577"/>
          <ac:spMkLst>
            <pc:docMk/>
            <pc:sldMk cId="2303661987" sldId="305"/>
            <ac:spMk id="264" creationId="{00000000-0000-0000-0000-000000000000}"/>
          </ac:spMkLst>
        </pc:spChg>
        <pc:spChg chg="mod">
          <ac:chgData name="Huang, X." userId="e0b91a63-a8fd-4fe7-ab2e-ac3c0d264dbd" providerId="ADAL" clId="{7E627EFA-0A5D-4BB0-926C-60E284C78A77}" dt="2020-11-29T07:12:27.268" v="444" actId="20577"/>
          <ac:spMkLst>
            <pc:docMk/>
            <pc:sldMk cId="2303661987" sldId="305"/>
            <ac:spMk id="265" creationId="{00000000-0000-0000-0000-000000000000}"/>
          </ac:spMkLst>
        </pc:spChg>
        <pc:picChg chg="add del mod">
          <ac:chgData name="Huang, X." userId="e0b91a63-a8fd-4fe7-ab2e-ac3c0d264dbd" providerId="ADAL" clId="{7E627EFA-0A5D-4BB0-926C-60E284C78A77}" dt="2020-11-29T09:48:33.752" v="860"/>
          <ac:picMkLst>
            <pc:docMk/>
            <pc:sldMk cId="2303661987" sldId="305"/>
            <ac:picMk id="3" creationId="{128519FA-DA78-4837-9BBC-CF5DA91F7962}"/>
          </ac:picMkLst>
        </pc:picChg>
      </pc:sldChg>
      <pc:sldChg chg="addSp modSp add setBg modAnim">
        <pc:chgData name="Huang, X." userId="e0b91a63-a8fd-4fe7-ab2e-ac3c0d264dbd" providerId="ADAL" clId="{7E627EFA-0A5D-4BB0-926C-60E284C78A77}" dt="2020-11-29T11:01:43.005" v="1311"/>
        <pc:sldMkLst>
          <pc:docMk/>
          <pc:sldMk cId="1610721147" sldId="306"/>
        </pc:sldMkLst>
        <pc:spChg chg="add mod">
          <ac:chgData name="Huang, X." userId="e0b91a63-a8fd-4fe7-ab2e-ac3c0d264dbd" providerId="ADAL" clId="{7E627EFA-0A5D-4BB0-926C-60E284C78A77}" dt="2020-11-29T11:01:30.126" v="1309" actId="164"/>
          <ac:spMkLst>
            <pc:docMk/>
            <pc:sldMk cId="1610721147" sldId="306"/>
            <ac:spMk id="4" creationId="{4EED1712-5483-4E45-8582-E620C6B24AE9}"/>
          </ac:spMkLst>
        </pc:spChg>
        <pc:grpChg chg="add mod">
          <ac:chgData name="Huang, X." userId="e0b91a63-a8fd-4fe7-ab2e-ac3c0d264dbd" providerId="ADAL" clId="{7E627EFA-0A5D-4BB0-926C-60E284C78A77}" dt="2020-11-29T11:01:30.126" v="1309" actId="164"/>
          <ac:grpSpMkLst>
            <pc:docMk/>
            <pc:sldMk cId="1610721147" sldId="306"/>
            <ac:grpSpMk id="5" creationId="{5E506C53-0756-4989-AD50-0CC70F533B09}"/>
          </ac:grpSpMkLst>
        </pc:grpChg>
        <pc:picChg chg="mod">
          <ac:chgData name="Huang, X." userId="e0b91a63-a8fd-4fe7-ab2e-ac3c0d264dbd" providerId="ADAL" clId="{7E627EFA-0A5D-4BB0-926C-60E284C78A77}" dt="2020-11-29T11:01:30.126" v="1309" actId="164"/>
          <ac:picMkLst>
            <pc:docMk/>
            <pc:sldMk cId="1610721147" sldId="306"/>
            <ac:picMk id="1036" creationId="{B51C2561-5AC9-47A8-956B-87B7CB527625}"/>
          </ac:picMkLst>
        </pc:picChg>
      </pc:sldChg>
      <pc:sldChg chg="addSp delSp modSp add del ord modTransition setBg">
        <pc:chgData name="Huang, X." userId="e0b91a63-a8fd-4fe7-ab2e-ac3c0d264dbd" providerId="ADAL" clId="{7E627EFA-0A5D-4BB0-926C-60E284C78A77}" dt="2020-11-29T08:58:52.360" v="731" actId="2696"/>
        <pc:sldMkLst>
          <pc:docMk/>
          <pc:sldMk cId="2418280867" sldId="306"/>
        </pc:sldMkLst>
        <pc:spChg chg="add del mod">
          <ac:chgData name="Huang, X." userId="e0b91a63-a8fd-4fe7-ab2e-ac3c0d264dbd" providerId="ADAL" clId="{7E627EFA-0A5D-4BB0-926C-60E284C78A77}" dt="2020-11-29T07:12:57.445" v="447" actId="478"/>
          <ac:spMkLst>
            <pc:docMk/>
            <pc:sldMk cId="2418280867" sldId="306"/>
            <ac:spMk id="3" creationId="{EE002EBD-3BF3-4179-A21C-7C2ABFD8E054}"/>
          </ac:spMkLst>
        </pc:spChg>
        <pc:spChg chg="add del mod">
          <ac:chgData name="Huang, X." userId="e0b91a63-a8fd-4fe7-ab2e-ac3c0d264dbd" providerId="ADAL" clId="{7E627EFA-0A5D-4BB0-926C-60E284C78A77}" dt="2020-11-29T07:12:57.445" v="447" actId="478"/>
          <ac:spMkLst>
            <pc:docMk/>
            <pc:sldMk cId="2418280867" sldId="306"/>
            <ac:spMk id="5" creationId="{BF5BCF50-E40D-49DF-AAF4-BD274E9F20CC}"/>
          </ac:spMkLst>
        </pc:spChg>
        <pc:spChg chg="add del mod">
          <ac:chgData name="Huang, X." userId="e0b91a63-a8fd-4fe7-ab2e-ac3c0d264dbd" providerId="ADAL" clId="{7E627EFA-0A5D-4BB0-926C-60E284C78A77}" dt="2020-11-29T07:12:57.445" v="447" actId="478"/>
          <ac:spMkLst>
            <pc:docMk/>
            <pc:sldMk cId="2418280867" sldId="306"/>
            <ac:spMk id="7" creationId="{D335C379-D7A1-4306-91F8-F337C01936AC}"/>
          </ac:spMkLst>
        </pc:spChg>
        <pc:spChg chg="add del mod">
          <ac:chgData name="Huang, X." userId="e0b91a63-a8fd-4fe7-ab2e-ac3c0d264dbd" providerId="ADAL" clId="{7E627EFA-0A5D-4BB0-926C-60E284C78A77}" dt="2020-11-29T07:12:57.445" v="447" actId="478"/>
          <ac:spMkLst>
            <pc:docMk/>
            <pc:sldMk cId="2418280867" sldId="306"/>
            <ac:spMk id="9" creationId="{97B47974-5474-4A36-8A0A-93DCB58C3C5C}"/>
          </ac:spMkLst>
        </pc:spChg>
        <pc:spChg chg="add del mod">
          <ac:chgData name="Huang, X." userId="e0b91a63-a8fd-4fe7-ab2e-ac3c0d264dbd" providerId="ADAL" clId="{7E627EFA-0A5D-4BB0-926C-60E284C78A77}" dt="2020-11-29T07:12:57.445" v="447" actId="478"/>
          <ac:spMkLst>
            <pc:docMk/>
            <pc:sldMk cId="2418280867" sldId="306"/>
            <ac:spMk id="11" creationId="{CAA18F74-683E-49CF-B892-4898B7DFB2FB}"/>
          </ac:spMkLst>
        </pc:spChg>
        <pc:spChg chg="add del mod">
          <ac:chgData name="Huang, X." userId="e0b91a63-a8fd-4fe7-ab2e-ac3c0d264dbd" providerId="ADAL" clId="{7E627EFA-0A5D-4BB0-926C-60E284C78A77}" dt="2020-11-29T07:12:57.445" v="447" actId="478"/>
          <ac:spMkLst>
            <pc:docMk/>
            <pc:sldMk cId="2418280867" sldId="306"/>
            <ac:spMk id="13" creationId="{96CC27DD-B205-4BA5-95B3-CA41C630EFF1}"/>
          </ac:spMkLst>
        </pc:spChg>
        <pc:spChg chg="add del mod">
          <ac:chgData name="Huang, X." userId="e0b91a63-a8fd-4fe7-ab2e-ac3c0d264dbd" providerId="ADAL" clId="{7E627EFA-0A5D-4BB0-926C-60E284C78A77}" dt="2020-11-29T07:12:57.445" v="447" actId="478"/>
          <ac:spMkLst>
            <pc:docMk/>
            <pc:sldMk cId="2418280867" sldId="306"/>
            <ac:spMk id="15" creationId="{C0AAB629-87D9-4D3F-BB87-0FFFF7F04F6E}"/>
          </ac:spMkLst>
        </pc:spChg>
        <pc:spChg chg="add del mod">
          <ac:chgData name="Huang, X." userId="e0b91a63-a8fd-4fe7-ab2e-ac3c0d264dbd" providerId="ADAL" clId="{7E627EFA-0A5D-4BB0-926C-60E284C78A77}" dt="2020-11-29T07:12:57.445" v="447" actId="478"/>
          <ac:spMkLst>
            <pc:docMk/>
            <pc:sldMk cId="2418280867" sldId="306"/>
            <ac:spMk id="17" creationId="{1F60DE2D-FDB0-4A25-8103-97BB8B99E5A0}"/>
          </ac:spMkLst>
        </pc:spChg>
        <pc:spChg chg="add del mod">
          <ac:chgData name="Huang, X." userId="e0b91a63-a8fd-4fe7-ab2e-ac3c0d264dbd" providerId="ADAL" clId="{7E627EFA-0A5D-4BB0-926C-60E284C78A77}" dt="2020-11-29T07:12:57.445" v="447" actId="478"/>
          <ac:spMkLst>
            <pc:docMk/>
            <pc:sldMk cId="2418280867" sldId="306"/>
            <ac:spMk id="19" creationId="{B9E00B5E-34CD-413E-83AB-D9A7FF9E7537}"/>
          </ac:spMkLst>
        </pc:spChg>
        <pc:spChg chg="del">
          <ac:chgData name="Huang, X." userId="e0b91a63-a8fd-4fe7-ab2e-ac3c0d264dbd" providerId="ADAL" clId="{7E627EFA-0A5D-4BB0-926C-60E284C78A77}" dt="2020-11-29T07:12:53.465" v="446" actId="478"/>
          <ac:spMkLst>
            <pc:docMk/>
            <pc:sldMk cId="2418280867" sldId="306"/>
            <ac:spMk id="99"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1"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2"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03"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04"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5"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06"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07"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8"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09"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0"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1"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2"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3"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4"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5"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6"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7" creationId="{00000000-0000-0000-0000-000000000000}"/>
          </ac:spMkLst>
        </pc:spChg>
        <pc:spChg chg="mod">
          <ac:chgData name="Huang, X." userId="e0b91a63-a8fd-4fe7-ab2e-ac3c0d264dbd" providerId="ADAL" clId="{7E627EFA-0A5D-4BB0-926C-60E284C78A77}" dt="2020-11-29T07:13:18.228" v="527" actId="1036"/>
          <ac:spMkLst>
            <pc:docMk/>
            <pc:sldMk cId="2418280867" sldId="306"/>
            <ac:spMk id="118" creationId="{00000000-0000-0000-0000-000000000000}"/>
          </ac:spMkLst>
        </pc:spChg>
        <pc:spChg chg="del">
          <ac:chgData name="Huang, X." userId="e0b91a63-a8fd-4fe7-ab2e-ac3c0d264dbd" providerId="ADAL" clId="{7E627EFA-0A5D-4BB0-926C-60E284C78A77}" dt="2020-11-29T07:12:50.882" v="445" actId="478"/>
          <ac:spMkLst>
            <pc:docMk/>
            <pc:sldMk cId="2418280867" sldId="306"/>
            <ac:spMk id="119" creationId="{00000000-0000-0000-0000-000000000000}"/>
          </ac:spMkLst>
        </pc:spChg>
        <pc:picChg chg="add mod">
          <ac:chgData name="Huang, X." userId="e0b91a63-a8fd-4fe7-ab2e-ac3c0d264dbd" providerId="ADAL" clId="{7E627EFA-0A5D-4BB0-926C-60E284C78A77}" dt="2020-11-29T06:55:31.347" v="19" actId="14100"/>
          <ac:picMkLst>
            <pc:docMk/>
            <pc:sldMk cId="2418280867" sldId="306"/>
            <ac:picMk id="26" creationId="{50E68F13-8B25-4B81-8288-71B03C4FEE07}"/>
          </ac:picMkLst>
        </pc:picChg>
        <pc:picChg chg="del">
          <ac:chgData name="Huang, X." userId="e0b91a63-a8fd-4fe7-ab2e-ac3c0d264dbd" providerId="ADAL" clId="{7E627EFA-0A5D-4BB0-926C-60E284C78A77}" dt="2020-11-29T07:12:57.445" v="447" actId="478"/>
          <ac:picMkLst>
            <pc:docMk/>
            <pc:sldMk cId="2418280867" sldId="306"/>
            <ac:picMk id="98" creationId="{00000000-0000-0000-0000-000000000000}"/>
          </ac:picMkLst>
        </pc:picChg>
        <pc:picChg chg="mod">
          <ac:chgData name="Huang, X." userId="e0b91a63-a8fd-4fe7-ab2e-ac3c0d264dbd" providerId="ADAL" clId="{7E627EFA-0A5D-4BB0-926C-60E284C78A77}" dt="2020-11-29T07:13:18.228" v="527" actId="1036"/>
          <ac:picMkLst>
            <pc:docMk/>
            <pc:sldMk cId="2418280867" sldId="306"/>
            <ac:picMk id="100" creationId="{00000000-0000-0000-0000-000000000000}"/>
          </ac:picMkLst>
        </pc:picChg>
      </pc:sldChg>
      <pc:sldChg chg="add setBg">
        <pc:chgData name="Huang, X." userId="e0b91a63-a8fd-4fe7-ab2e-ac3c0d264dbd" providerId="ADAL" clId="{7E627EFA-0A5D-4BB0-926C-60E284C78A77}" dt="2020-11-29T10:22:23.442" v="1271"/>
        <pc:sldMkLst>
          <pc:docMk/>
          <pc:sldMk cId="1277623067" sldId="307"/>
        </pc:sldMkLst>
      </pc:sldChg>
      <pc:sldChg chg="add del modTransition setBg">
        <pc:chgData name="Huang, X." userId="e0b91a63-a8fd-4fe7-ab2e-ac3c0d264dbd" providerId="ADAL" clId="{7E627EFA-0A5D-4BB0-926C-60E284C78A77}" dt="2020-11-29T08:57:46.208" v="706" actId="2696"/>
        <pc:sldMkLst>
          <pc:docMk/>
          <pc:sldMk cId="1546640480" sldId="307"/>
        </pc:sldMkLst>
      </pc:sldChg>
      <pc:sldChg chg="addSp delSp modSp add del setBg">
        <pc:chgData name="Huang, X." userId="e0b91a63-a8fd-4fe7-ab2e-ac3c0d264dbd" providerId="ADAL" clId="{7E627EFA-0A5D-4BB0-926C-60E284C78A77}" dt="2020-11-29T10:16:19.826" v="1237" actId="2696"/>
        <pc:sldMkLst>
          <pc:docMk/>
          <pc:sldMk cId="536802610" sldId="308"/>
        </pc:sldMkLst>
        <pc:spChg chg="mod">
          <ac:chgData name="Huang, X." userId="e0b91a63-a8fd-4fe7-ab2e-ac3c0d264dbd" providerId="ADAL" clId="{7E627EFA-0A5D-4BB0-926C-60E284C78A77}" dt="2020-11-29T07:21:48.744" v="680"/>
          <ac:spMkLst>
            <pc:docMk/>
            <pc:sldMk cId="536802610" sldId="308"/>
            <ac:spMk id="918" creationId="{00000000-0000-0000-0000-000000000000}"/>
          </ac:spMkLst>
        </pc:spChg>
        <pc:picChg chg="add mod modCrop">
          <ac:chgData name="Huang, X." userId="e0b91a63-a8fd-4fe7-ab2e-ac3c0d264dbd" providerId="ADAL" clId="{7E627EFA-0A5D-4BB0-926C-60E284C78A77}" dt="2020-11-29T07:04:31.957" v="128" actId="1076"/>
          <ac:picMkLst>
            <pc:docMk/>
            <pc:sldMk cId="536802610" sldId="308"/>
            <ac:picMk id="2" creationId="{33BB2599-CA20-497A-8788-CA988CFDE2CA}"/>
          </ac:picMkLst>
        </pc:picChg>
        <pc:picChg chg="add mod">
          <ac:chgData name="Huang, X." userId="e0b91a63-a8fd-4fe7-ab2e-ac3c0d264dbd" providerId="ADAL" clId="{7E627EFA-0A5D-4BB0-926C-60E284C78A77}" dt="2020-11-29T07:07:02.277" v="142" actId="1076"/>
          <ac:picMkLst>
            <pc:docMk/>
            <pc:sldMk cId="536802610" sldId="308"/>
            <ac:picMk id="13" creationId="{1F5314E3-0A39-4F85-A679-B05A4CD8AFEF}"/>
          </ac:picMkLst>
        </pc:picChg>
        <pc:picChg chg="add del">
          <ac:chgData name="Huang, X." userId="e0b91a63-a8fd-4fe7-ab2e-ac3c0d264dbd" providerId="ADAL" clId="{7E627EFA-0A5D-4BB0-926C-60E284C78A77}" dt="2020-11-29T07:20:54.593" v="662" actId="478"/>
          <ac:picMkLst>
            <pc:docMk/>
            <pc:sldMk cId="536802610" sldId="308"/>
            <ac:picMk id="14" creationId="{CB3E599A-D1CE-49E3-9F40-A3699605D3CE}"/>
          </ac:picMkLst>
        </pc:picChg>
        <pc:picChg chg="add">
          <ac:chgData name="Huang, X." userId="e0b91a63-a8fd-4fe7-ab2e-ac3c0d264dbd" providerId="ADAL" clId="{7E627EFA-0A5D-4BB0-926C-60E284C78A77}" dt="2020-11-29T07:20:48.670" v="660"/>
          <ac:picMkLst>
            <pc:docMk/>
            <pc:sldMk cId="536802610" sldId="308"/>
            <ac:picMk id="15" creationId="{76CF5FB5-3F18-434E-BEA1-03ABCE6BB462}"/>
          </ac:picMkLst>
        </pc:picChg>
      </pc:sldChg>
      <pc:sldChg chg="addSp delSp modSp add del setBg">
        <pc:chgData name="Huang, X." userId="e0b91a63-a8fd-4fe7-ab2e-ac3c0d264dbd" providerId="ADAL" clId="{7E627EFA-0A5D-4BB0-926C-60E284C78A77}" dt="2020-11-29T10:16:20.496" v="1238" actId="2696"/>
        <pc:sldMkLst>
          <pc:docMk/>
          <pc:sldMk cId="2948867509" sldId="309"/>
        </pc:sldMkLst>
        <pc:spChg chg="mod">
          <ac:chgData name="Huang, X." userId="e0b91a63-a8fd-4fe7-ab2e-ac3c0d264dbd" providerId="ADAL" clId="{7E627EFA-0A5D-4BB0-926C-60E284C78A77}" dt="2020-11-29T07:21:45.658" v="679"/>
          <ac:spMkLst>
            <pc:docMk/>
            <pc:sldMk cId="2948867509" sldId="309"/>
            <ac:spMk id="918" creationId="{00000000-0000-0000-0000-000000000000}"/>
          </ac:spMkLst>
        </pc:spChg>
        <pc:picChg chg="add mod modCrop">
          <ac:chgData name="Huang, X." userId="e0b91a63-a8fd-4fe7-ab2e-ac3c0d264dbd" providerId="ADAL" clId="{7E627EFA-0A5D-4BB0-926C-60E284C78A77}" dt="2020-11-29T07:06:25.371" v="139" actId="1076"/>
          <ac:picMkLst>
            <pc:docMk/>
            <pc:sldMk cId="2948867509" sldId="309"/>
            <ac:picMk id="2" creationId="{D6391BC9-77B1-468C-B3E7-6A0FBB48D617}"/>
          </ac:picMkLst>
        </pc:picChg>
        <pc:picChg chg="add mod">
          <ac:chgData name="Huang, X." userId="e0b91a63-a8fd-4fe7-ab2e-ac3c0d264dbd" providerId="ADAL" clId="{7E627EFA-0A5D-4BB0-926C-60E284C78A77}" dt="2020-11-29T07:09:35.098" v="178" actId="1035"/>
          <ac:picMkLst>
            <pc:docMk/>
            <pc:sldMk cId="2948867509" sldId="309"/>
            <ac:picMk id="13" creationId="{8608D6CD-1A61-42D0-805F-90EA505B8104}"/>
          </ac:picMkLst>
        </pc:picChg>
        <pc:picChg chg="add del">
          <ac:chgData name="Huang, X." userId="e0b91a63-a8fd-4fe7-ab2e-ac3c0d264dbd" providerId="ADAL" clId="{7E627EFA-0A5D-4BB0-926C-60E284C78A77}" dt="2020-11-29T07:20:56.530" v="663" actId="478"/>
          <ac:picMkLst>
            <pc:docMk/>
            <pc:sldMk cId="2948867509" sldId="309"/>
            <ac:picMk id="14" creationId="{F441DDD2-7CCD-4A69-89AB-9B510E85FD23}"/>
          </ac:picMkLst>
        </pc:picChg>
        <pc:picChg chg="add">
          <ac:chgData name="Huang, X." userId="e0b91a63-a8fd-4fe7-ab2e-ac3c0d264dbd" providerId="ADAL" clId="{7E627EFA-0A5D-4BB0-926C-60E284C78A77}" dt="2020-11-29T07:20:46.681" v="659"/>
          <ac:picMkLst>
            <pc:docMk/>
            <pc:sldMk cId="2948867509" sldId="309"/>
            <ac:picMk id="15" creationId="{1B10B7E3-B72D-4077-BA73-509E3B81311B}"/>
          </ac:picMkLst>
        </pc:picChg>
      </pc:sldChg>
      <pc:sldChg chg="addSp modSp add del">
        <pc:chgData name="Huang, X." userId="e0b91a63-a8fd-4fe7-ab2e-ac3c0d264dbd" providerId="ADAL" clId="{7E627EFA-0A5D-4BB0-926C-60E284C78A77}" dt="2020-11-29T10:22:28.887" v="1272" actId="2696"/>
        <pc:sldMkLst>
          <pc:docMk/>
          <pc:sldMk cId="278143083" sldId="310"/>
        </pc:sldMkLst>
        <pc:picChg chg="add mod">
          <ac:chgData name="Huang, X." userId="e0b91a63-a8fd-4fe7-ab2e-ac3c0d264dbd" providerId="ADAL" clId="{7E627EFA-0A5D-4BB0-926C-60E284C78A77}" dt="2020-11-29T09:40:26.489" v="839" actId="1076"/>
          <ac:picMkLst>
            <pc:docMk/>
            <pc:sldMk cId="278143083" sldId="310"/>
            <ac:picMk id="6" creationId="{EC14EDBC-5682-4171-ADBC-4FC1B714BDED}"/>
          </ac:picMkLst>
        </pc:picChg>
        <pc:picChg chg="add">
          <ac:chgData name="Huang, X." userId="e0b91a63-a8fd-4fe7-ab2e-ac3c0d264dbd" providerId="ADAL" clId="{7E627EFA-0A5D-4BB0-926C-60E284C78A77}" dt="2020-11-29T08:37:18.050" v="686"/>
          <ac:picMkLst>
            <pc:docMk/>
            <pc:sldMk cId="278143083" sldId="310"/>
            <ac:picMk id="2050" creationId="{767ABE2C-D4C5-4A7F-9F61-C2A0F0A2ABEA}"/>
          </ac:picMkLst>
        </pc:picChg>
      </pc:sldChg>
      <pc:sldChg chg="addSp delSp modSp add del setBg">
        <pc:chgData name="Huang, X." userId="e0b91a63-a8fd-4fe7-ab2e-ac3c0d264dbd" providerId="ADAL" clId="{7E627EFA-0A5D-4BB0-926C-60E284C78A77}" dt="2020-11-29T10:16:21.036" v="1239" actId="2696"/>
        <pc:sldMkLst>
          <pc:docMk/>
          <pc:sldMk cId="1508505771" sldId="311"/>
        </pc:sldMkLst>
        <pc:spChg chg="mod">
          <ac:chgData name="Huang, X." userId="e0b91a63-a8fd-4fe7-ab2e-ac3c0d264dbd" providerId="ADAL" clId="{7E627EFA-0A5D-4BB0-926C-60E284C78A77}" dt="2020-11-29T07:21:41.124" v="678"/>
          <ac:spMkLst>
            <pc:docMk/>
            <pc:sldMk cId="1508505771" sldId="311"/>
            <ac:spMk id="918" creationId="{00000000-0000-0000-0000-000000000000}"/>
          </ac:spMkLst>
        </pc:spChg>
        <pc:picChg chg="add mod modCrop">
          <ac:chgData name="Huang, X." userId="e0b91a63-a8fd-4fe7-ab2e-ac3c0d264dbd" providerId="ADAL" clId="{7E627EFA-0A5D-4BB0-926C-60E284C78A77}" dt="2020-11-29T07:08:23.340" v="149" actId="1076"/>
          <ac:picMkLst>
            <pc:docMk/>
            <pc:sldMk cId="1508505771" sldId="311"/>
            <ac:picMk id="2" creationId="{853FB038-24F5-439E-B289-0194E829C711}"/>
          </ac:picMkLst>
        </pc:picChg>
        <pc:picChg chg="add mod">
          <ac:chgData name="Huang, X." userId="e0b91a63-a8fd-4fe7-ab2e-ac3c0d264dbd" providerId="ADAL" clId="{7E627EFA-0A5D-4BB0-926C-60E284C78A77}" dt="2020-11-29T07:09:44.586" v="188" actId="1036"/>
          <ac:picMkLst>
            <pc:docMk/>
            <pc:sldMk cId="1508505771" sldId="311"/>
            <ac:picMk id="13" creationId="{C5F8B1B3-B097-40B2-A425-425C51038D90}"/>
          </ac:picMkLst>
        </pc:picChg>
        <pc:picChg chg="add del">
          <ac:chgData name="Huang, X." userId="e0b91a63-a8fd-4fe7-ab2e-ac3c0d264dbd" providerId="ADAL" clId="{7E627EFA-0A5D-4BB0-926C-60E284C78A77}" dt="2020-11-29T07:20:58.517" v="664" actId="478"/>
          <ac:picMkLst>
            <pc:docMk/>
            <pc:sldMk cId="1508505771" sldId="311"/>
            <ac:picMk id="14" creationId="{D177CAE3-2F4A-461C-B18E-1C0CEDFA3C9C}"/>
          </ac:picMkLst>
        </pc:picChg>
        <pc:picChg chg="add">
          <ac:chgData name="Huang, X." userId="e0b91a63-a8fd-4fe7-ab2e-ac3c0d264dbd" providerId="ADAL" clId="{7E627EFA-0A5D-4BB0-926C-60E284C78A77}" dt="2020-11-29T07:20:40.733" v="658"/>
          <ac:picMkLst>
            <pc:docMk/>
            <pc:sldMk cId="1508505771" sldId="311"/>
            <ac:picMk id="15" creationId="{6B865CC1-3A2B-4A95-AFFA-8A76DFEFAC08}"/>
          </ac:picMkLst>
        </pc:picChg>
      </pc:sldChg>
      <pc:sldChg chg="addSp modSp add del setBg">
        <pc:chgData name="Huang, X." userId="e0b91a63-a8fd-4fe7-ab2e-ac3c0d264dbd" providerId="ADAL" clId="{7E627EFA-0A5D-4BB0-926C-60E284C78A77}" dt="2020-11-29T10:16:21.967" v="1240" actId="2696"/>
        <pc:sldMkLst>
          <pc:docMk/>
          <pc:sldMk cId="3885592809" sldId="312"/>
        </pc:sldMkLst>
        <pc:spChg chg="mod">
          <ac:chgData name="Huang, X." userId="e0b91a63-a8fd-4fe7-ab2e-ac3c0d264dbd" providerId="ADAL" clId="{7E627EFA-0A5D-4BB0-926C-60E284C78A77}" dt="2020-11-29T07:21:35.149" v="677" actId="20577"/>
          <ac:spMkLst>
            <pc:docMk/>
            <pc:sldMk cId="3885592809" sldId="312"/>
            <ac:spMk id="918" creationId="{00000000-0000-0000-0000-000000000000}"/>
          </ac:spMkLst>
        </pc:spChg>
        <pc:picChg chg="add mod modCrop">
          <ac:chgData name="Huang, X." userId="e0b91a63-a8fd-4fe7-ab2e-ac3c0d264dbd" providerId="ADAL" clId="{7E627EFA-0A5D-4BB0-926C-60E284C78A77}" dt="2020-11-29T07:09:20.947" v="158" actId="1076"/>
          <ac:picMkLst>
            <pc:docMk/>
            <pc:sldMk cId="3885592809" sldId="312"/>
            <ac:picMk id="2" creationId="{099AFF76-F360-400C-835D-33DB5A4AF1A5}"/>
          </ac:picMkLst>
        </pc:picChg>
        <pc:picChg chg="add mod">
          <ac:chgData name="Huang, X." userId="e0b91a63-a8fd-4fe7-ab2e-ac3c0d264dbd" providerId="ADAL" clId="{7E627EFA-0A5D-4BB0-926C-60E284C78A77}" dt="2020-11-29T07:10:07.353" v="191" actId="1076"/>
          <ac:picMkLst>
            <pc:docMk/>
            <pc:sldMk cId="3885592809" sldId="312"/>
            <ac:picMk id="13" creationId="{06648708-B6DE-4971-883F-4670DDF19E02}"/>
          </ac:picMkLst>
        </pc:picChg>
        <pc:picChg chg="add mod">
          <ac:chgData name="Huang, X." userId="e0b91a63-a8fd-4fe7-ab2e-ac3c0d264dbd" providerId="ADAL" clId="{7E627EFA-0A5D-4BB0-926C-60E284C78A77}" dt="2020-11-29T07:20:36.973" v="657" actId="1076"/>
          <ac:picMkLst>
            <pc:docMk/>
            <pc:sldMk cId="3885592809" sldId="312"/>
            <ac:picMk id="14" creationId="{7066561E-F043-4170-80ED-AA8841896715}"/>
          </ac:picMkLst>
        </pc:picChg>
      </pc:sldChg>
      <pc:sldChg chg="add del setBg">
        <pc:chgData name="Huang, X." userId="e0b91a63-a8fd-4fe7-ab2e-ac3c0d264dbd" providerId="ADAL" clId="{7E627EFA-0A5D-4BB0-926C-60E284C78A77}" dt="2020-11-29T07:18:02.587" v="588" actId="2696"/>
        <pc:sldMkLst>
          <pc:docMk/>
          <pc:sldMk cId="2160887453" sldId="313"/>
        </pc:sldMkLst>
      </pc:sldChg>
      <pc:sldChg chg="addSp delSp modSp add del setBg">
        <pc:chgData name="Huang, X." userId="e0b91a63-a8fd-4fe7-ab2e-ac3c0d264dbd" providerId="ADAL" clId="{7E627EFA-0A5D-4BB0-926C-60E284C78A77}" dt="2020-11-29T10:19:50.183" v="1270" actId="2696"/>
        <pc:sldMkLst>
          <pc:docMk/>
          <pc:sldMk cId="1373327782" sldId="314"/>
        </pc:sldMkLst>
        <pc:spChg chg="add del mod">
          <ac:chgData name="Huang, X." userId="e0b91a63-a8fd-4fe7-ab2e-ac3c0d264dbd" providerId="ADAL" clId="{7E627EFA-0A5D-4BB0-926C-60E284C78A77}" dt="2020-11-29T10:16:58.412" v="1247" actId="478"/>
          <ac:spMkLst>
            <pc:docMk/>
            <pc:sldMk cId="1373327782" sldId="314"/>
            <ac:spMk id="2" creationId="{B0A7F969-C319-4719-A105-2DCAD9E1BB48}"/>
          </ac:spMkLst>
        </pc:spChg>
        <pc:spChg chg="add del mod">
          <ac:chgData name="Huang, X." userId="e0b91a63-a8fd-4fe7-ab2e-ac3c0d264dbd" providerId="ADAL" clId="{7E627EFA-0A5D-4BB0-926C-60E284C78A77}" dt="2020-11-29T07:17:47.345" v="586"/>
          <ac:spMkLst>
            <pc:docMk/>
            <pc:sldMk cId="1373327782" sldId="314"/>
            <ac:spMk id="4" creationId="{D10D04AA-A11A-4C7C-806F-5120D02EDEEB}"/>
          </ac:spMkLst>
        </pc:spChg>
        <pc:spChg chg="add mod">
          <ac:chgData name="Huang, X." userId="e0b91a63-a8fd-4fe7-ab2e-ac3c0d264dbd" providerId="ADAL" clId="{7E627EFA-0A5D-4BB0-926C-60E284C78A77}" dt="2020-11-29T10:17:38.098" v="1255" actId="20577"/>
          <ac:spMkLst>
            <pc:docMk/>
            <pc:sldMk cId="1373327782" sldId="314"/>
            <ac:spMk id="5" creationId="{52BE263F-FB4E-4317-9EE0-2AEBFBE58C87}"/>
          </ac:spMkLst>
        </pc:spChg>
        <pc:picChg chg="add del mod">
          <ac:chgData name="Huang, X." userId="e0b91a63-a8fd-4fe7-ab2e-ac3c0d264dbd" providerId="ADAL" clId="{7E627EFA-0A5D-4BB0-926C-60E284C78A77}" dt="2020-11-29T09:25:59.156" v="801" actId="478"/>
          <ac:picMkLst>
            <pc:docMk/>
            <pc:sldMk cId="1373327782" sldId="314"/>
            <ac:picMk id="3" creationId="{A54CDFF4-E05B-4A49-B4AA-B5D8DC27E2F5}"/>
          </ac:picMkLst>
        </pc:picChg>
        <pc:picChg chg="add del mod">
          <ac:chgData name="Huang, X." userId="e0b91a63-a8fd-4fe7-ab2e-ac3c0d264dbd" providerId="ADAL" clId="{7E627EFA-0A5D-4BB0-926C-60E284C78A77}" dt="2020-11-29T07:19:18.902" v="594"/>
          <ac:picMkLst>
            <pc:docMk/>
            <pc:sldMk cId="1373327782" sldId="314"/>
            <ac:picMk id="6" creationId="{46F27BC3-0AAD-4221-A4AE-8D7BEB0635A0}"/>
          </ac:picMkLst>
        </pc:picChg>
        <pc:picChg chg="add del mod">
          <ac:chgData name="Huang, X." userId="e0b91a63-a8fd-4fe7-ab2e-ac3c0d264dbd" providerId="ADAL" clId="{7E627EFA-0A5D-4BB0-926C-60E284C78A77}" dt="2020-11-29T09:33:05.581" v="814" actId="478"/>
          <ac:picMkLst>
            <pc:docMk/>
            <pc:sldMk cId="1373327782" sldId="314"/>
            <ac:picMk id="7" creationId="{28694228-6027-44F4-9BD7-E40E1163EDDE}"/>
          </ac:picMkLst>
        </pc:picChg>
        <pc:picChg chg="add del mod">
          <ac:chgData name="Huang, X." userId="e0b91a63-a8fd-4fe7-ab2e-ac3c0d264dbd" providerId="ADAL" clId="{7E627EFA-0A5D-4BB0-926C-60E284C78A77}" dt="2020-11-29T09:25:39.966" v="793" actId="478"/>
          <ac:picMkLst>
            <pc:docMk/>
            <pc:sldMk cId="1373327782" sldId="314"/>
            <ac:picMk id="8" creationId="{3AC8EEF3-7267-4E31-9F1F-7754F9E746AD}"/>
          </ac:picMkLst>
        </pc:picChg>
        <pc:picChg chg="add mod">
          <ac:chgData name="Huang, X." userId="e0b91a63-a8fd-4fe7-ab2e-ac3c0d264dbd" providerId="ADAL" clId="{7E627EFA-0A5D-4BB0-926C-60E284C78A77}" dt="2020-11-29T09:25:55.449" v="800" actId="1076"/>
          <ac:picMkLst>
            <pc:docMk/>
            <pc:sldMk cId="1373327782" sldId="314"/>
            <ac:picMk id="10" creationId="{44A23745-3E9B-4466-9E23-54D9C7E74DCE}"/>
          </ac:picMkLst>
        </pc:picChg>
        <pc:picChg chg="add del mod">
          <ac:chgData name="Huang, X." userId="e0b91a63-a8fd-4fe7-ab2e-ac3c0d264dbd" providerId="ADAL" clId="{7E627EFA-0A5D-4BB0-926C-60E284C78A77}" dt="2020-11-29T09:37:33.529" v="825" actId="478"/>
          <ac:picMkLst>
            <pc:docMk/>
            <pc:sldMk cId="1373327782" sldId="314"/>
            <ac:picMk id="12" creationId="{A0FF16DD-9902-4961-A8D6-B60264E80342}"/>
          </ac:picMkLst>
        </pc:picChg>
        <pc:picChg chg="add del">
          <ac:chgData name="Huang, X." userId="e0b91a63-a8fd-4fe7-ab2e-ac3c0d264dbd" providerId="ADAL" clId="{7E627EFA-0A5D-4BB0-926C-60E284C78A77}" dt="2020-11-29T09:37:01.722" v="824" actId="478"/>
          <ac:picMkLst>
            <pc:docMk/>
            <pc:sldMk cId="1373327782" sldId="314"/>
            <ac:picMk id="13" creationId="{4C55146E-DBE4-426F-BA50-4CD6A1EE927E}"/>
          </ac:picMkLst>
        </pc:picChg>
      </pc:sldChg>
      <pc:sldChg chg="add del setBg">
        <pc:chgData name="Huang, X." userId="e0b91a63-a8fd-4fe7-ab2e-ac3c0d264dbd" providerId="ADAL" clId="{7E627EFA-0A5D-4BB0-926C-60E284C78A77}" dt="2020-11-29T07:15:10.433" v="531"/>
        <pc:sldMkLst>
          <pc:docMk/>
          <pc:sldMk cId="3271149808" sldId="314"/>
        </pc:sldMkLst>
      </pc:sldChg>
      <pc:sldChg chg="add del setBg">
        <pc:chgData name="Huang, X." userId="e0b91a63-a8fd-4fe7-ab2e-ac3c0d264dbd" providerId="ADAL" clId="{7E627EFA-0A5D-4BB0-926C-60E284C78A77}" dt="2020-11-29T07:15:33.739" v="533"/>
        <pc:sldMkLst>
          <pc:docMk/>
          <pc:sldMk cId="4076932624" sldId="314"/>
        </pc:sldMkLst>
      </pc:sldChg>
      <pc:sldChg chg="addSp add del">
        <pc:chgData name="Huang, X." userId="e0b91a63-a8fd-4fe7-ab2e-ac3c0d264dbd" providerId="ADAL" clId="{7E627EFA-0A5D-4BB0-926C-60E284C78A77}" dt="2020-11-29T10:22:28.893" v="1274" actId="2696"/>
        <pc:sldMkLst>
          <pc:docMk/>
          <pc:sldMk cId="2887739948" sldId="318"/>
        </pc:sldMkLst>
        <pc:picChg chg="add">
          <ac:chgData name="Huang, X." userId="e0b91a63-a8fd-4fe7-ab2e-ac3c0d264dbd" providerId="ADAL" clId="{7E627EFA-0A5D-4BB0-926C-60E284C78A77}" dt="2020-11-29T09:40:33.749" v="840"/>
          <ac:picMkLst>
            <pc:docMk/>
            <pc:sldMk cId="2887739948" sldId="318"/>
            <ac:picMk id="3" creationId="{2F283654-7C80-4DCC-88E6-819869F9254B}"/>
          </ac:picMkLst>
        </pc:picChg>
        <pc:picChg chg="add">
          <ac:chgData name="Huang, X." userId="e0b91a63-a8fd-4fe7-ab2e-ac3c0d264dbd" providerId="ADAL" clId="{7E627EFA-0A5D-4BB0-926C-60E284C78A77}" dt="2020-11-29T08:37:34.133" v="688"/>
          <ac:picMkLst>
            <pc:docMk/>
            <pc:sldMk cId="2887739948" sldId="318"/>
            <ac:picMk id="3074" creationId="{3A6AD5D9-9D9E-481B-955F-CA2F46D5476B}"/>
          </ac:picMkLst>
        </pc:picChg>
      </pc:sldChg>
      <pc:sldChg chg="addSp add del">
        <pc:chgData name="Huang, X." userId="e0b91a63-a8fd-4fe7-ab2e-ac3c0d264dbd" providerId="ADAL" clId="{7E627EFA-0A5D-4BB0-926C-60E284C78A77}" dt="2020-11-29T10:22:28.900" v="1275" actId="2696"/>
        <pc:sldMkLst>
          <pc:docMk/>
          <pc:sldMk cId="2186095614" sldId="319"/>
        </pc:sldMkLst>
        <pc:picChg chg="add">
          <ac:chgData name="Huang, X." userId="e0b91a63-a8fd-4fe7-ab2e-ac3c0d264dbd" providerId="ADAL" clId="{7E627EFA-0A5D-4BB0-926C-60E284C78A77}" dt="2020-11-29T09:40:45.926" v="841"/>
          <ac:picMkLst>
            <pc:docMk/>
            <pc:sldMk cId="2186095614" sldId="319"/>
            <ac:picMk id="3" creationId="{ACCD7282-EC3E-43BE-A28D-40047440F6FF}"/>
          </ac:picMkLst>
        </pc:picChg>
        <pc:picChg chg="add">
          <ac:chgData name="Huang, X." userId="e0b91a63-a8fd-4fe7-ab2e-ac3c0d264dbd" providerId="ADAL" clId="{7E627EFA-0A5D-4BB0-926C-60E284C78A77}" dt="2020-11-29T08:37:48.532" v="690"/>
          <ac:picMkLst>
            <pc:docMk/>
            <pc:sldMk cId="2186095614" sldId="319"/>
            <ac:picMk id="4098" creationId="{1648F0ED-195E-422C-84E7-98F9E060558E}"/>
          </ac:picMkLst>
        </pc:picChg>
      </pc:sldChg>
      <pc:sldChg chg="addSp delSp modSp del ord">
        <pc:chgData name="Huang, X." userId="e0b91a63-a8fd-4fe7-ab2e-ac3c0d264dbd" providerId="ADAL" clId="{7E627EFA-0A5D-4BB0-926C-60E284C78A77}" dt="2020-11-29T09:53:05.389" v="920" actId="2696"/>
        <pc:sldMkLst>
          <pc:docMk/>
          <pc:sldMk cId="4230825278" sldId="320"/>
        </pc:sldMkLst>
        <pc:spChg chg="add del mod">
          <ac:chgData name="Huang, X." userId="e0b91a63-a8fd-4fe7-ab2e-ac3c0d264dbd" providerId="ADAL" clId="{7E627EFA-0A5D-4BB0-926C-60E284C78A77}" dt="2020-11-29T09:49:18.628" v="865"/>
          <ac:spMkLst>
            <pc:docMk/>
            <pc:sldMk cId="4230825278" sldId="320"/>
            <ac:spMk id="11" creationId="{A23E7DC4-DEDF-4167-9D04-646E40C6C151}"/>
          </ac:spMkLst>
        </pc:spChg>
        <pc:picChg chg="add mod">
          <ac:chgData name="Huang, X." userId="e0b91a63-a8fd-4fe7-ab2e-ac3c0d264dbd" providerId="ADAL" clId="{7E627EFA-0A5D-4BB0-926C-60E284C78A77}" dt="2020-11-29T09:45:04.521" v="855" actId="1076"/>
          <ac:picMkLst>
            <pc:docMk/>
            <pc:sldMk cId="4230825278" sldId="320"/>
            <ac:picMk id="7" creationId="{5A341BF8-80F3-46AA-B18B-5AC7943D9D09}"/>
          </ac:picMkLst>
        </pc:picChg>
        <pc:picChg chg="del">
          <ac:chgData name="Huang, X." userId="e0b91a63-a8fd-4fe7-ab2e-ac3c0d264dbd" providerId="ADAL" clId="{7E627EFA-0A5D-4BB0-926C-60E284C78A77}" dt="2020-11-29T09:44:44.049" v="852" actId="478"/>
          <ac:picMkLst>
            <pc:docMk/>
            <pc:sldMk cId="4230825278" sldId="320"/>
            <ac:picMk id="10" creationId="{313F145B-3347-441C-8B9F-973E77BBA1B2}"/>
          </ac:picMkLst>
        </pc:picChg>
      </pc:sldChg>
      <pc:sldChg chg="del ord">
        <pc:chgData name="Huang, X." userId="e0b91a63-a8fd-4fe7-ab2e-ac3c0d264dbd" providerId="ADAL" clId="{7E627EFA-0A5D-4BB0-926C-60E284C78A77}" dt="2020-11-29T09:53:03.839" v="919" actId="2696"/>
        <pc:sldMkLst>
          <pc:docMk/>
          <pc:sldMk cId="409256862" sldId="321"/>
        </pc:sldMkLst>
      </pc:sldChg>
      <pc:sldChg chg="add del">
        <pc:chgData name="Huang, X." userId="e0b91a63-a8fd-4fe7-ab2e-ac3c0d264dbd" providerId="ADAL" clId="{7E627EFA-0A5D-4BB0-926C-60E284C78A77}" dt="2020-11-29T09:05:05.188" v="776" actId="2696"/>
        <pc:sldMkLst>
          <pc:docMk/>
          <pc:sldMk cId="4192140685" sldId="321"/>
        </pc:sldMkLst>
      </pc:sldChg>
      <pc:sldChg chg="modSp">
        <pc:chgData name="Huang, X." userId="e0b91a63-a8fd-4fe7-ab2e-ac3c0d264dbd" providerId="ADAL" clId="{7E627EFA-0A5D-4BB0-926C-60E284C78A77}" dt="2020-11-29T10:05:24.373" v="1155" actId="20577"/>
        <pc:sldMkLst>
          <pc:docMk/>
          <pc:sldMk cId="2819127092" sldId="322"/>
        </pc:sldMkLst>
        <pc:spChg chg="mod">
          <ac:chgData name="Huang, X." userId="e0b91a63-a8fd-4fe7-ab2e-ac3c0d264dbd" providerId="ADAL" clId="{7E627EFA-0A5D-4BB0-926C-60E284C78A77}" dt="2020-11-29T10:05:24.373" v="1155" actId="20577"/>
          <ac:spMkLst>
            <pc:docMk/>
            <pc:sldMk cId="2819127092" sldId="322"/>
            <ac:spMk id="14" creationId="{17B82DA4-FBBF-42D0-93AB-07D381A138B2}"/>
          </ac:spMkLst>
        </pc:spChg>
      </pc:sldChg>
      <pc:sldChg chg="modSp">
        <pc:chgData name="Huang, X." userId="e0b91a63-a8fd-4fe7-ab2e-ac3c0d264dbd" providerId="ADAL" clId="{7E627EFA-0A5D-4BB0-926C-60E284C78A77}" dt="2020-11-29T10:05:46.691" v="1159" actId="1035"/>
        <pc:sldMkLst>
          <pc:docMk/>
          <pc:sldMk cId="1482608566" sldId="323"/>
        </pc:sldMkLst>
        <pc:picChg chg="mod">
          <ac:chgData name="Huang, X." userId="e0b91a63-a8fd-4fe7-ab2e-ac3c0d264dbd" providerId="ADAL" clId="{7E627EFA-0A5D-4BB0-926C-60E284C78A77}" dt="2020-11-29T10:05:46.691" v="1159" actId="1035"/>
          <ac:picMkLst>
            <pc:docMk/>
            <pc:sldMk cId="1482608566" sldId="323"/>
            <ac:picMk id="3" creationId="{00000000-0000-0000-0000-000000000000}"/>
          </ac:picMkLst>
        </pc:picChg>
      </pc:sldChg>
      <pc:sldChg chg="modSp del ord modNotesTx">
        <pc:chgData name="Huang, X." userId="e0b91a63-a8fd-4fe7-ab2e-ac3c0d264dbd" providerId="ADAL" clId="{7E627EFA-0A5D-4BB0-926C-60E284C78A77}" dt="2020-11-29T10:01:57.514" v="1131" actId="2696"/>
        <pc:sldMkLst>
          <pc:docMk/>
          <pc:sldMk cId="3982410944" sldId="324"/>
        </pc:sldMkLst>
        <pc:spChg chg="mod">
          <ac:chgData name="Huang, X." userId="e0b91a63-a8fd-4fe7-ab2e-ac3c0d264dbd" providerId="ADAL" clId="{7E627EFA-0A5D-4BB0-926C-60E284C78A77}" dt="2020-11-29T09:59:14.767" v="1130" actId="207"/>
          <ac:spMkLst>
            <pc:docMk/>
            <pc:sldMk cId="3982410944" sldId="324"/>
            <ac:spMk id="2" creationId="{FF2685E1-5081-4389-982E-B5D5E98DA008}"/>
          </ac:spMkLst>
        </pc:spChg>
        <pc:spChg chg="mod">
          <ac:chgData name="Huang, X." userId="e0b91a63-a8fd-4fe7-ab2e-ac3c0d264dbd" providerId="ADAL" clId="{7E627EFA-0A5D-4BB0-926C-60E284C78A77}" dt="2020-11-29T09:57:25.198" v="1104" actId="1076"/>
          <ac:spMkLst>
            <pc:docMk/>
            <pc:sldMk cId="3982410944" sldId="324"/>
            <ac:spMk id="3" creationId="{71F5EFD2-A535-4AAE-A6A7-CB4DF3249D3F}"/>
          </ac:spMkLst>
        </pc:spChg>
      </pc:sldChg>
      <pc:sldChg chg="addSp delSp modSp">
        <pc:chgData name="Huang, X." userId="e0b91a63-a8fd-4fe7-ab2e-ac3c0d264dbd" providerId="ADAL" clId="{7E627EFA-0A5D-4BB0-926C-60E284C78A77}" dt="2020-11-29T10:02:44.869" v="1136" actId="20577"/>
        <pc:sldMkLst>
          <pc:docMk/>
          <pc:sldMk cId="358100988" sldId="325"/>
        </pc:sldMkLst>
        <pc:spChg chg="del">
          <ac:chgData name="Huang, X." userId="e0b91a63-a8fd-4fe7-ab2e-ac3c0d264dbd" providerId="ADAL" clId="{7E627EFA-0A5D-4BB0-926C-60E284C78A77}" dt="2020-11-29T10:02:16.318" v="1134" actId="478"/>
          <ac:spMkLst>
            <pc:docMk/>
            <pc:sldMk cId="358100988" sldId="325"/>
            <ac:spMk id="3" creationId="{FA0899B8-8A58-435C-B878-5D53C6B9BE89}"/>
          </ac:spMkLst>
        </pc:spChg>
        <pc:spChg chg="del">
          <ac:chgData name="Huang, X." userId="e0b91a63-a8fd-4fe7-ab2e-ac3c0d264dbd" providerId="ADAL" clId="{7E627EFA-0A5D-4BB0-926C-60E284C78A77}" dt="2020-11-29T10:02:21.141" v="1135" actId="478"/>
          <ac:spMkLst>
            <pc:docMk/>
            <pc:sldMk cId="358100988" sldId="325"/>
            <ac:spMk id="5" creationId="{6D6CB0A4-46D2-4404-88E2-DC181769EAAA}"/>
          </ac:spMkLst>
        </pc:spChg>
        <pc:spChg chg="mod">
          <ac:chgData name="Huang, X." userId="e0b91a63-a8fd-4fe7-ab2e-ac3c0d264dbd" providerId="ADAL" clId="{7E627EFA-0A5D-4BB0-926C-60E284C78A77}" dt="2020-11-29T10:02:44.869" v="1136" actId="20577"/>
          <ac:spMkLst>
            <pc:docMk/>
            <pc:sldMk cId="358100988" sldId="325"/>
            <ac:spMk id="12" creationId="{E38B9001-C2EF-445C-9306-42A8D1DFCA0A}"/>
          </ac:spMkLst>
        </pc:spChg>
        <pc:spChg chg="add del">
          <ac:chgData name="Huang, X." userId="e0b91a63-a8fd-4fe7-ab2e-ac3c0d264dbd" providerId="ADAL" clId="{7E627EFA-0A5D-4BB0-926C-60E284C78A77}" dt="2020-11-29T10:02:13.079" v="1133" actId="478"/>
          <ac:spMkLst>
            <pc:docMk/>
            <pc:sldMk cId="358100988" sldId="325"/>
            <ac:spMk id="266" creationId="{00000000-0000-0000-0000-000000000000}"/>
          </ac:spMkLst>
        </pc:spChg>
      </pc:sldChg>
      <pc:sldChg chg="addSp delSp modSp add del modAnim">
        <pc:chgData name="Huang, X." userId="e0b91a63-a8fd-4fe7-ab2e-ac3c0d264dbd" providerId="ADAL" clId="{7E627EFA-0A5D-4BB0-926C-60E284C78A77}" dt="2020-11-29T10:46:59.469" v="1281" actId="2696"/>
        <pc:sldMkLst>
          <pc:docMk/>
          <pc:sldMk cId="1747013024" sldId="326"/>
        </pc:sldMkLst>
        <pc:picChg chg="del">
          <ac:chgData name="Huang, X." userId="e0b91a63-a8fd-4fe7-ab2e-ac3c0d264dbd" providerId="ADAL" clId="{7E627EFA-0A5D-4BB0-926C-60E284C78A77}" dt="2020-11-29T10:12:58.816" v="1198" actId="478"/>
          <ac:picMkLst>
            <pc:docMk/>
            <pc:sldMk cId="1747013024" sldId="326"/>
            <ac:picMk id="3" creationId="{1249D03F-A389-4662-82A8-BA9285E55BFA}"/>
          </ac:picMkLst>
        </pc:picChg>
        <pc:picChg chg="add del mod">
          <ac:chgData name="Huang, X." userId="e0b91a63-a8fd-4fe7-ab2e-ac3c0d264dbd" providerId="ADAL" clId="{7E627EFA-0A5D-4BB0-926C-60E284C78A77}" dt="2020-11-29T10:14:22.644" v="1216" actId="478"/>
          <ac:picMkLst>
            <pc:docMk/>
            <pc:sldMk cId="1747013024" sldId="326"/>
            <ac:picMk id="17" creationId="{5D9038AD-24A7-43AE-B2F1-ECB10835F60B}"/>
          </ac:picMkLst>
        </pc:picChg>
        <pc:picChg chg="add del mod">
          <ac:chgData name="Huang, X." userId="e0b91a63-a8fd-4fe7-ab2e-ac3c0d264dbd" providerId="ADAL" clId="{7E627EFA-0A5D-4BB0-926C-60E284C78A77}" dt="2020-11-29T10:14:49.686" v="1221" actId="478"/>
          <ac:picMkLst>
            <pc:docMk/>
            <pc:sldMk cId="1747013024" sldId="326"/>
            <ac:picMk id="18" creationId="{A018E681-64AF-42AE-99CE-72A00D8D2407}"/>
          </ac:picMkLst>
        </pc:picChg>
        <pc:picChg chg="add del mod">
          <ac:chgData name="Huang, X." userId="e0b91a63-a8fd-4fe7-ab2e-ac3c0d264dbd" providerId="ADAL" clId="{7E627EFA-0A5D-4BB0-926C-60E284C78A77}" dt="2020-11-29T10:14:21.251" v="1215" actId="478"/>
          <ac:picMkLst>
            <pc:docMk/>
            <pc:sldMk cId="1747013024" sldId="326"/>
            <ac:picMk id="19" creationId="{640AA255-A999-4853-8E05-A4F41BD703E2}"/>
          </ac:picMkLst>
        </pc:picChg>
        <pc:picChg chg="add del mod">
          <ac:chgData name="Huang, X." userId="e0b91a63-a8fd-4fe7-ab2e-ac3c0d264dbd" providerId="ADAL" clId="{7E627EFA-0A5D-4BB0-926C-60E284C78A77}" dt="2020-11-29T10:14:49.686" v="1221" actId="478"/>
          <ac:picMkLst>
            <pc:docMk/>
            <pc:sldMk cId="1747013024" sldId="326"/>
            <ac:picMk id="20" creationId="{7B9B9589-6497-491D-8210-37F2A402207C}"/>
          </ac:picMkLst>
        </pc:picChg>
        <pc:picChg chg="add mod">
          <ac:chgData name="Huang, X." userId="e0b91a63-a8fd-4fe7-ab2e-ac3c0d264dbd" providerId="ADAL" clId="{7E627EFA-0A5D-4BB0-926C-60E284C78A77}" dt="2020-11-29T10:15:14.014" v="1224" actId="1076"/>
          <ac:picMkLst>
            <pc:docMk/>
            <pc:sldMk cId="1747013024" sldId="326"/>
            <ac:picMk id="21" creationId="{0BBA3621-3CB0-4399-8867-4F1549C3E84C}"/>
          </ac:picMkLst>
        </pc:picChg>
        <pc:picChg chg="add mod">
          <ac:chgData name="Huang, X." userId="e0b91a63-a8fd-4fe7-ab2e-ac3c0d264dbd" providerId="ADAL" clId="{7E627EFA-0A5D-4BB0-926C-60E284C78A77}" dt="2020-11-29T10:15:23.496" v="1227" actId="1076"/>
          <ac:picMkLst>
            <pc:docMk/>
            <pc:sldMk cId="1747013024" sldId="326"/>
            <ac:picMk id="22" creationId="{921DE994-0043-4A77-BC05-B5D983340722}"/>
          </ac:picMkLst>
        </pc:picChg>
        <pc:picChg chg="del">
          <ac:chgData name="Huang, X." userId="e0b91a63-a8fd-4fe7-ab2e-ac3c0d264dbd" providerId="ADAL" clId="{7E627EFA-0A5D-4BB0-926C-60E284C78A77}" dt="2020-11-29T10:12:58.816" v="1198" actId="478"/>
          <ac:picMkLst>
            <pc:docMk/>
            <pc:sldMk cId="1747013024" sldId="326"/>
            <ac:picMk id="26" creationId="{FAA1B483-9413-4340-98A3-045C64B381E6}"/>
          </ac:picMkLst>
        </pc:picChg>
        <pc:picChg chg="del">
          <ac:chgData name="Huang, X." userId="e0b91a63-a8fd-4fe7-ab2e-ac3c0d264dbd" providerId="ADAL" clId="{7E627EFA-0A5D-4BB0-926C-60E284C78A77}" dt="2020-11-29T10:12:58.816" v="1198" actId="478"/>
          <ac:picMkLst>
            <pc:docMk/>
            <pc:sldMk cId="1747013024" sldId="326"/>
            <ac:picMk id="31" creationId="{1FA84165-AA40-46B4-9D98-594DECB641DA}"/>
          </ac:picMkLst>
        </pc:picChg>
        <pc:picChg chg="del">
          <ac:chgData name="Huang, X." userId="e0b91a63-a8fd-4fe7-ab2e-ac3c0d264dbd" providerId="ADAL" clId="{7E627EFA-0A5D-4BB0-926C-60E284C78A77}" dt="2020-11-29T10:12:58.816" v="1198" actId="478"/>
          <ac:picMkLst>
            <pc:docMk/>
            <pc:sldMk cId="1747013024" sldId="326"/>
            <ac:picMk id="32" creationId="{C904286A-7910-4A3C-83EF-3F0CC1B695A6}"/>
          </ac:picMkLst>
        </pc:picChg>
        <pc:picChg chg="del">
          <ac:chgData name="Huang, X." userId="e0b91a63-a8fd-4fe7-ab2e-ac3c0d264dbd" providerId="ADAL" clId="{7E627EFA-0A5D-4BB0-926C-60E284C78A77}" dt="2020-11-29T10:12:58.816" v="1198" actId="478"/>
          <ac:picMkLst>
            <pc:docMk/>
            <pc:sldMk cId="1747013024" sldId="326"/>
            <ac:picMk id="33" creationId="{3B053E42-57EC-43F1-9FBA-4BF50FDAFA28}"/>
          </ac:picMkLst>
        </pc:picChg>
        <pc:picChg chg="del">
          <ac:chgData name="Huang, X." userId="e0b91a63-a8fd-4fe7-ab2e-ac3c0d264dbd" providerId="ADAL" clId="{7E627EFA-0A5D-4BB0-926C-60E284C78A77}" dt="2020-11-29T10:12:58.816" v="1198" actId="478"/>
          <ac:picMkLst>
            <pc:docMk/>
            <pc:sldMk cId="1747013024" sldId="326"/>
            <ac:picMk id="34" creationId="{9510AC80-C06D-41EA-96C8-82F8C9B63ED0}"/>
          </ac:picMkLst>
        </pc:picChg>
      </pc:sldChg>
      <pc:sldChg chg="add del">
        <pc:chgData name="Huang, X." userId="e0b91a63-a8fd-4fe7-ab2e-ac3c0d264dbd" providerId="ADAL" clId="{7E627EFA-0A5D-4BB0-926C-60E284C78A77}" dt="2020-11-29T10:11:54.930" v="1193" actId="2696"/>
        <pc:sldMkLst>
          <pc:docMk/>
          <pc:sldMk cId="3735187301" sldId="326"/>
        </pc:sldMkLst>
      </pc:sldChg>
      <pc:sldChg chg="addSp delSp modSp add del setBg modAnim">
        <pc:chgData name="Huang, X." userId="e0b91a63-a8fd-4fe7-ab2e-ac3c0d264dbd" providerId="ADAL" clId="{7E627EFA-0A5D-4BB0-926C-60E284C78A77}" dt="2020-11-29T10:46:58.667" v="1280" actId="2696"/>
        <pc:sldMkLst>
          <pc:docMk/>
          <pc:sldMk cId="3462961033" sldId="327"/>
        </pc:sldMkLst>
        <pc:picChg chg="del">
          <ac:chgData name="Huang, X." userId="e0b91a63-a8fd-4fe7-ab2e-ac3c0d264dbd" providerId="ADAL" clId="{7E627EFA-0A5D-4BB0-926C-60E284C78A77}" dt="2020-11-29T10:14:26.025" v="1218" actId="478"/>
          <ac:picMkLst>
            <pc:docMk/>
            <pc:sldMk cId="3462961033" sldId="327"/>
            <ac:picMk id="3" creationId="{1249D03F-A389-4662-82A8-BA9285E55BFA}"/>
          </ac:picMkLst>
        </pc:picChg>
        <pc:picChg chg="add del mod">
          <ac:chgData name="Huang, X." userId="e0b91a63-a8fd-4fe7-ab2e-ac3c0d264dbd" providerId="ADAL" clId="{7E627EFA-0A5D-4BB0-926C-60E284C78A77}" dt="2020-11-29T10:13:30.708" v="1204" actId="478"/>
          <ac:picMkLst>
            <pc:docMk/>
            <pc:sldMk cId="3462961033" sldId="327"/>
            <ac:picMk id="17" creationId="{117104E7-B592-44F4-9BB2-92F354DFDF3C}"/>
          </ac:picMkLst>
        </pc:picChg>
        <pc:picChg chg="add mod">
          <ac:chgData name="Huang, X." userId="e0b91a63-a8fd-4fe7-ab2e-ac3c0d264dbd" providerId="ADAL" clId="{7E627EFA-0A5D-4BB0-926C-60E284C78A77}" dt="2020-11-29T10:15:30.879" v="1228" actId="1076"/>
          <ac:picMkLst>
            <pc:docMk/>
            <pc:sldMk cId="3462961033" sldId="327"/>
            <ac:picMk id="18" creationId="{B6037E79-B880-4C17-A593-AB6B60782C19}"/>
          </ac:picMkLst>
        </pc:picChg>
        <pc:picChg chg="add del mod">
          <ac:chgData name="Huang, X." userId="e0b91a63-a8fd-4fe7-ab2e-ac3c0d264dbd" providerId="ADAL" clId="{7E627EFA-0A5D-4BB0-926C-60E284C78A77}" dt="2020-11-29T10:15:17.291" v="1225"/>
          <ac:picMkLst>
            <pc:docMk/>
            <pc:sldMk cId="3462961033" sldId="327"/>
            <ac:picMk id="19" creationId="{7C2B57C0-B1BD-49B6-8666-6D30C4F08A3F}"/>
          </ac:picMkLst>
        </pc:picChg>
        <pc:picChg chg="add mod">
          <ac:chgData name="Huang, X." userId="e0b91a63-a8fd-4fe7-ab2e-ac3c0d264dbd" providerId="ADAL" clId="{7E627EFA-0A5D-4BB0-926C-60E284C78A77}" dt="2020-11-29T10:16:28.223" v="1241" actId="1076"/>
          <ac:picMkLst>
            <pc:docMk/>
            <pc:sldMk cId="3462961033" sldId="327"/>
            <ac:picMk id="20" creationId="{310FFD9A-4542-4790-ADE0-04FC50DE6736}"/>
          </ac:picMkLst>
        </pc:picChg>
        <pc:picChg chg="del">
          <ac:chgData name="Huang, X." userId="e0b91a63-a8fd-4fe7-ab2e-ac3c0d264dbd" providerId="ADAL" clId="{7E627EFA-0A5D-4BB0-926C-60E284C78A77}" dt="2020-11-29T10:14:28.329" v="1219" actId="478"/>
          <ac:picMkLst>
            <pc:docMk/>
            <pc:sldMk cId="3462961033" sldId="327"/>
            <ac:picMk id="26" creationId="{FAA1B483-9413-4340-98A3-045C64B381E6}"/>
          </ac:picMkLst>
        </pc:picChg>
        <pc:picChg chg="del">
          <ac:chgData name="Huang, X." userId="e0b91a63-a8fd-4fe7-ab2e-ac3c0d264dbd" providerId="ADAL" clId="{7E627EFA-0A5D-4BB0-926C-60E284C78A77}" dt="2020-11-29T10:13:57.475" v="1211" actId="478"/>
          <ac:picMkLst>
            <pc:docMk/>
            <pc:sldMk cId="3462961033" sldId="327"/>
            <ac:picMk id="31" creationId="{1FA84165-AA40-46B4-9D98-594DECB641DA}"/>
          </ac:picMkLst>
        </pc:picChg>
        <pc:picChg chg="del">
          <ac:chgData name="Huang, X." userId="e0b91a63-a8fd-4fe7-ab2e-ac3c0d264dbd" providerId="ADAL" clId="{7E627EFA-0A5D-4BB0-926C-60E284C78A77}" dt="2020-11-29T10:14:00.409" v="1212" actId="478"/>
          <ac:picMkLst>
            <pc:docMk/>
            <pc:sldMk cId="3462961033" sldId="327"/>
            <ac:picMk id="32" creationId="{C904286A-7910-4A3C-83EF-3F0CC1B695A6}"/>
          </ac:picMkLst>
        </pc:picChg>
        <pc:picChg chg="del">
          <ac:chgData name="Huang, X." userId="e0b91a63-a8fd-4fe7-ab2e-ac3c0d264dbd" providerId="ADAL" clId="{7E627EFA-0A5D-4BB0-926C-60E284C78A77}" dt="2020-11-29T10:13:55.977" v="1210" actId="478"/>
          <ac:picMkLst>
            <pc:docMk/>
            <pc:sldMk cId="3462961033" sldId="327"/>
            <ac:picMk id="33" creationId="{3B053E42-57EC-43F1-9FBA-4BF50FDAFA28}"/>
          </ac:picMkLst>
        </pc:picChg>
        <pc:picChg chg="del">
          <ac:chgData name="Huang, X." userId="e0b91a63-a8fd-4fe7-ab2e-ac3c0d264dbd" providerId="ADAL" clId="{7E627EFA-0A5D-4BB0-926C-60E284C78A77}" dt="2020-11-29T10:14:00.409" v="1212" actId="478"/>
          <ac:picMkLst>
            <pc:docMk/>
            <pc:sldMk cId="3462961033" sldId="327"/>
            <ac:picMk id="34" creationId="{9510AC80-C06D-41EA-96C8-82F8C9B63ED0}"/>
          </ac:picMkLst>
        </pc:picChg>
      </pc:sldChg>
      <pc:sldChg chg="add setBg">
        <pc:chgData name="Huang, X." userId="e0b91a63-a8fd-4fe7-ab2e-ac3c0d264dbd" providerId="ADAL" clId="{7E627EFA-0A5D-4BB0-926C-60E284C78A77}" dt="2020-11-29T10:46:46.979" v="1278"/>
        <pc:sldMkLst>
          <pc:docMk/>
          <pc:sldMk cId="0" sldId="328"/>
        </pc:sldMkLst>
      </pc:sldChg>
      <pc:sldChg chg="add">
        <pc:chgData name="Huang, X." userId="e0b91a63-a8fd-4fe7-ab2e-ac3c0d264dbd" providerId="ADAL" clId="{7E627EFA-0A5D-4BB0-926C-60E284C78A77}" dt="2020-11-29T10:46:46.979" v="1278"/>
        <pc:sldMkLst>
          <pc:docMk/>
          <pc:sldMk cId="430322740" sldId="329"/>
        </pc:sldMkLst>
      </pc:sldChg>
      <pc:sldChg chg="add setBg">
        <pc:chgData name="Huang, X." userId="e0b91a63-a8fd-4fe7-ab2e-ac3c0d264dbd" providerId="ADAL" clId="{7E627EFA-0A5D-4BB0-926C-60E284C78A77}" dt="2020-11-29T10:46:46.979" v="1278"/>
        <pc:sldMkLst>
          <pc:docMk/>
          <pc:sldMk cId="2721244167" sldId="330"/>
        </pc:sldMkLst>
      </pc:sldChg>
      <pc:sldMasterChg chg="delSldLayout">
        <pc:chgData name="Huang, X." userId="e0b91a63-a8fd-4fe7-ab2e-ac3c0d264dbd" providerId="ADAL" clId="{7E627EFA-0A5D-4BB0-926C-60E284C78A77}" dt="2020-11-29T10:22:28.888" v="1273" actId="2696"/>
        <pc:sldMasterMkLst>
          <pc:docMk/>
          <pc:sldMasterMk cId="0" sldId="2147483662"/>
        </pc:sldMasterMkLst>
        <pc:sldLayoutChg chg="del">
          <pc:chgData name="Huang, X." userId="e0b91a63-a8fd-4fe7-ab2e-ac3c0d264dbd" providerId="ADAL" clId="{7E627EFA-0A5D-4BB0-926C-60E284C78A77}" dt="2020-11-29T08:58:45.885" v="730" actId="2696"/>
          <pc:sldLayoutMkLst>
            <pc:docMk/>
            <pc:sldMasterMk cId="0" sldId="2147483662"/>
            <pc:sldLayoutMk cId="0" sldId="2147483648"/>
          </pc:sldLayoutMkLst>
        </pc:sldLayoutChg>
        <pc:sldLayoutChg chg="del">
          <pc:chgData name="Huang, X." userId="e0b91a63-a8fd-4fe7-ab2e-ac3c0d264dbd" providerId="ADAL" clId="{7E627EFA-0A5D-4BB0-926C-60E284C78A77}" dt="2020-11-29T08:58:53.393" v="733" actId="2696"/>
          <pc:sldLayoutMkLst>
            <pc:docMk/>
            <pc:sldMasterMk cId="0" sldId="2147483662"/>
            <pc:sldLayoutMk cId="0" sldId="2147483649"/>
          </pc:sldLayoutMkLst>
        </pc:sldLayoutChg>
        <pc:sldLayoutChg chg="del">
          <pc:chgData name="Huang, X." userId="e0b91a63-a8fd-4fe7-ab2e-ac3c0d264dbd" providerId="ADAL" clId="{7E627EFA-0A5D-4BB0-926C-60E284C78A77}" dt="2020-11-29T10:22:28.888" v="1273" actId="2696"/>
          <pc:sldLayoutMkLst>
            <pc:docMk/>
            <pc:sldMasterMk cId="0" sldId="2147483662"/>
            <pc:sldLayoutMk cId="0" sldId="2147483650"/>
          </pc:sldLayoutMkLst>
        </pc:sldLayoutChg>
        <pc:sldLayoutChg chg="del">
          <pc:chgData name="Huang, X." userId="e0b91a63-a8fd-4fe7-ab2e-ac3c0d264dbd" providerId="ADAL" clId="{7E627EFA-0A5D-4BB0-926C-60E284C78A77}" dt="2020-11-29T08:59:43.460" v="759" actId="2696"/>
          <pc:sldLayoutMkLst>
            <pc:docMk/>
            <pc:sldMasterMk cId="0" sldId="2147483662"/>
            <pc:sldLayoutMk cId="0" sldId="2147483652"/>
          </pc:sldLayoutMkLst>
        </pc:sldLayoutChg>
        <pc:sldLayoutChg chg="del">
          <pc:chgData name="Huang, X." userId="e0b91a63-a8fd-4fe7-ab2e-ac3c0d264dbd" providerId="ADAL" clId="{7E627EFA-0A5D-4BB0-926C-60E284C78A77}" dt="2020-11-29T08:59:36.992" v="757" actId="2696"/>
          <pc:sldLayoutMkLst>
            <pc:docMk/>
            <pc:sldMasterMk cId="0" sldId="2147483662"/>
            <pc:sldLayoutMk cId="0" sldId="2147483653"/>
          </pc:sldLayoutMkLst>
        </pc:sldLayoutChg>
        <pc:sldLayoutChg chg="del">
          <pc:chgData name="Huang, X." userId="e0b91a63-a8fd-4fe7-ab2e-ac3c0d264dbd" providerId="ADAL" clId="{7E627EFA-0A5D-4BB0-926C-60E284C78A77}" dt="2020-11-29T08:59:30.909" v="753" actId="2696"/>
          <pc:sldLayoutMkLst>
            <pc:docMk/>
            <pc:sldMasterMk cId="0" sldId="2147483662"/>
            <pc:sldLayoutMk cId="0" sldId="2147483655"/>
          </pc:sldLayoutMkLst>
        </pc:sldLayoutChg>
        <pc:sldLayoutChg chg="del">
          <pc:chgData name="Huang, X." userId="e0b91a63-a8fd-4fe7-ab2e-ac3c0d264dbd" providerId="ADAL" clId="{7E627EFA-0A5D-4BB0-926C-60E284C78A77}" dt="2020-11-29T08:57:51.960" v="711" actId="2696"/>
          <pc:sldLayoutMkLst>
            <pc:docMk/>
            <pc:sldMasterMk cId="0" sldId="2147483662"/>
            <pc:sldLayoutMk cId="0" sldId="2147483656"/>
          </pc:sldLayoutMkLst>
        </pc:sldLayoutChg>
        <pc:sldLayoutChg chg="del">
          <pc:chgData name="Huang, X." userId="e0b91a63-a8fd-4fe7-ab2e-ac3c0d264dbd" providerId="ADAL" clId="{7E627EFA-0A5D-4BB0-926C-60E284C78A77}" dt="2020-11-29T08:58:12.136" v="723" actId="2696"/>
          <pc:sldLayoutMkLst>
            <pc:docMk/>
            <pc:sldMasterMk cId="0" sldId="2147483662"/>
            <pc:sldLayoutMk cId="0" sldId="2147483657"/>
          </pc:sldLayoutMkLst>
        </pc:sldLayoutChg>
        <pc:sldLayoutChg chg="del">
          <pc:chgData name="Huang, X." userId="e0b91a63-a8fd-4fe7-ab2e-ac3c0d264dbd" providerId="ADAL" clId="{7E627EFA-0A5D-4BB0-926C-60E284C78A77}" dt="2020-11-29T08:56:53.560" v="694" actId="2696"/>
          <pc:sldLayoutMkLst>
            <pc:docMk/>
            <pc:sldMasterMk cId="0" sldId="2147483662"/>
            <pc:sldLayoutMk cId="0" sldId="2147483659"/>
          </pc:sldLayoutMkLst>
        </pc:sldLayoutChg>
        <pc:sldLayoutChg chg="del">
          <pc:chgData name="Huang, X." userId="e0b91a63-a8fd-4fe7-ab2e-ac3c0d264dbd" providerId="ADAL" clId="{7E627EFA-0A5D-4BB0-926C-60E284C78A77}" dt="2020-11-29T07:18:02.587" v="589" actId="2696"/>
          <pc:sldLayoutMkLst>
            <pc:docMk/>
            <pc:sldMasterMk cId="0" sldId="2147483662"/>
            <pc:sldLayoutMk cId="0" sldId="2147483660"/>
          </pc:sldLayoutMkLst>
        </pc:sldLayoutChg>
      </pc:sldMasterChg>
      <pc:sldMasterChg chg="del delSldLayout">
        <pc:chgData name="Huang, X." userId="e0b91a63-a8fd-4fe7-ab2e-ac3c0d264dbd" providerId="ADAL" clId="{7E627EFA-0A5D-4BB0-926C-60E284C78A77}" dt="2020-11-29T10:22:28.903" v="1277" actId="2696"/>
        <pc:sldMasterMkLst>
          <pc:docMk/>
          <pc:sldMasterMk cId="0" sldId="2147483663"/>
        </pc:sldMasterMkLst>
        <pc:sldLayoutChg chg="del">
          <pc:chgData name="Huang, X." userId="e0b91a63-a8fd-4fe7-ab2e-ac3c0d264dbd" providerId="ADAL" clId="{7E627EFA-0A5D-4BB0-926C-60E284C78A77}" dt="2020-11-29T10:22:28.901" v="1276" actId="2696"/>
          <pc:sldLayoutMkLst>
            <pc:docMk/>
            <pc:sldMasterMk cId="0" sldId="2147483663"/>
            <pc:sldLayoutMk cId="0" sldId="2147483661"/>
          </pc:sldLayoutMkLst>
        </pc:sldLayoutChg>
      </pc:sldMasterChg>
    </pc:docChg>
  </pc:docChgLst>
  <pc:docChgLst>
    <pc:chgData name="Abbasi, A." userId="S::a.abbasi1@tue.nl::0682179a-e29a-47a0-b8d8-d5171990321b" providerId="AD" clId="Web-{7CFED4D0-9C9A-9794-622D-2E15592AC211}"/>
    <pc:docChg chg="modSld">
      <pc:chgData name="Abbasi, A." userId="S::a.abbasi1@tue.nl::0682179a-e29a-47a0-b8d8-d5171990321b" providerId="AD" clId="Web-{7CFED4D0-9C9A-9794-622D-2E15592AC211}" dt="2020-11-29T08:50:59.928" v="5" actId="1076"/>
      <pc:docMkLst>
        <pc:docMk/>
      </pc:docMkLst>
      <pc:sldChg chg="delSp modSp">
        <pc:chgData name="Abbasi, A." userId="S::a.abbasi1@tue.nl::0682179a-e29a-47a0-b8d8-d5171990321b" providerId="AD" clId="Web-{7CFED4D0-9C9A-9794-622D-2E15592AC211}" dt="2020-11-29T08:50:59.928" v="5" actId="1076"/>
        <pc:sldMkLst>
          <pc:docMk/>
          <pc:sldMk cId="0" sldId="265"/>
        </pc:sldMkLst>
        <pc:spChg chg="del">
          <ac:chgData name="Abbasi, A." userId="S::a.abbasi1@tue.nl::0682179a-e29a-47a0-b8d8-d5171990321b" providerId="AD" clId="Web-{7CFED4D0-9C9A-9794-622D-2E15592AC211}" dt="2020-11-29T08:48:50.864" v="0"/>
          <ac:spMkLst>
            <pc:docMk/>
            <pc:sldMk cId="0" sldId="265"/>
            <ac:spMk id="2" creationId="{2C9463DF-FFD1-42CC-BCE5-7FCD18AB9DE4}"/>
          </ac:spMkLst>
        </pc:spChg>
        <pc:spChg chg="mod">
          <ac:chgData name="Abbasi, A." userId="S::a.abbasi1@tue.nl::0682179a-e29a-47a0-b8d8-d5171990321b" providerId="AD" clId="Web-{7CFED4D0-9C9A-9794-622D-2E15592AC211}" dt="2020-11-29T08:50:59.881" v="4" actId="1076"/>
          <ac:spMkLst>
            <pc:docMk/>
            <pc:sldMk cId="0" sldId="265"/>
            <ac:spMk id="3" creationId="{4FEC4864-5DB4-4578-811D-5B3BBE921823}"/>
          </ac:spMkLst>
        </pc:spChg>
        <pc:spChg chg="mod">
          <ac:chgData name="Abbasi, A." userId="S::a.abbasi1@tue.nl::0682179a-e29a-47a0-b8d8-d5171990321b" providerId="AD" clId="Web-{7CFED4D0-9C9A-9794-622D-2E15592AC211}" dt="2020-11-29T08:50:57.772" v="3" actId="1076"/>
          <ac:spMkLst>
            <pc:docMk/>
            <pc:sldMk cId="0" sldId="265"/>
            <ac:spMk id="5" creationId="{1101F6C7-3D6B-44A3-940C-045907B86279}"/>
          </ac:spMkLst>
        </pc:spChg>
        <pc:spChg chg="mod">
          <ac:chgData name="Abbasi, A." userId="S::a.abbasi1@tue.nl::0682179a-e29a-47a0-b8d8-d5171990321b" providerId="AD" clId="Web-{7CFED4D0-9C9A-9794-622D-2E15592AC211}" dt="2020-11-29T08:50:59.928" v="5" actId="1076"/>
          <ac:spMkLst>
            <pc:docMk/>
            <pc:sldMk cId="0" sldId="265"/>
            <ac:spMk id="6" creationId="{680662F0-DA25-426D-B735-AB5DFAB7CE47}"/>
          </ac:spMkLst>
        </pc:spChg>
        <pc:spChg chg="mod">
          <ac:chgData name="Abbasi, A." userId="S::a.abbasi1@tue.nl::0682179a-e29a-47a0-b8d8-d5171990321b" providerId="AD" clId="Web-{7CFED4D0-9C9A-9794-622D-2E15592AC211}" dt="2020-11-29T08:49:12.052" v="1" actId="1076"/>
          <ac:spMkLst>
            <pc:docMk/>
            <pc:sldMk cId="0" sldId="265"/>
            <ac:spMk id="8" creationId="{B0BE465E-580E-4BB1-B48A-7E8456779F5D}"/>
          </ac:spMkLst>
        </pc:spChg>
      </pc:sldChg>
    </pc:docChg>
  </pc:docChgLst>
  <pc:docChgLst>
    <pc:chgData name="Abbasi, A." userId="S::a.abbasi1@tue.nl::0682179a-e29a-47a0-b8d8-d5171990321b" providerId="AD" clId="Web-{E8031CC0-8375-C37B-C391-058E937FBDE0}"/>
    <pc:docChg chg="modSld">
      <pc:chgData name="Abbasi, A." userId="S::a.abbasi1@tue.nl::0682179a-e29a-47a0-b8d8-d5171990321b" providerId="AD" clId="Web-{E8031CC0-8375-C37B-C391-058E937FBDE0}" dt="2020-11-29T08:54:36.153" v="36"/>
      <pc:docMkLst>
        <pc:docMk/>
      </pc:docMkLst>
      <pc:sldChg chg="addSp delSp modSp">
        <pc:chgData name="Abbasi, A." userId="S::a.abbasi1@tue.nl::0682179a-e29a-47a0-b8d8-d5171990321b" providerId="AD" clId="Web-{E8031CC0-8375-C37B-C391-058E937FBDE0}" dt="2020-11-29T08:54:36.153" v="36"/>
        <pc:sldMkLst>
          <pc:docMk/>
          <pc:sldMk cId="0" sldId="265"/>
        </pc:sldMkLst>
        <pc:spChg chg="add del">
          <ac:chgData name="Abbasi, A." userId="S::a.abbasi1@tue.nl::0682179a-e29a-47a0-b8d8-d5171990321b" providerId="AD" clId="Web-{E8031CC0-8375-C37B-C391-058E937FBDE0}" dt="2020-11-29T08:54:34.072" v="30"/>
          <ac:spMkLst>
            <pc:docMk/>
            <pc:sldMk cId="0" sldId="265"/>
            <ac:spMk id="2" creationId="{546B2F56-F398-41B2-B7A3-4CF532D28E2E}"/>
          </ac:spMkLst>
        </pc:spChg>
        <pc:spChg chg="mod">
          <ac:chgData name="Abbasi, A." userId="S::a.abbasi1@tue.nl::0682179a-e29a-47a0-b8d8-d5171990321b" providerId="AD" clId="Web-{E8031CC0-8375-C37B-C391-058E937FBDE0}" dt="2020-11-29T08:52:53.146" v="6" actId="1076"/>
          <ac:spMkLst>
            <pc:docMk/>
            <pc:sldMk cId="0" sldId="265"/>
            <ac:spMk id="3" creationId="{4FEC4864-5DB4-4578-811D-5B3BBE921823}"/>
          </ac:spMkLst>
        </pc:spChg>
        <pc:spChg chg="add del">
          <ac:chgData name="Abbasi, A." userId="S::a.abbasi1@tue.nl::0682179a-e29a-47a0-b8d8-d5171990321b" providerId="AD" clId="Web-{E8031CC0-8375-C37B-C391-058E937FBDE0}" dt="2020-11-29T08:54:34.054" v="29"/>
          <ac:spMkLst>
            <pc:docMk/>
            <pc:sldMk cId="0" sldId="265"/>
            <ac:spMk id="4" creationId="{677C37C4-9B01-4CCF-BAD6-B864D3D49A82}"/>
          </ac:spMkLst>
        </pc:spChg>
        <pc:spChg chg="mod">
          <ac:chgData name="Abbasi, A." userId="S::a.abbasi1@tue.nl::0682179a-e29a-47a0-b8d8-d5171990321b" providerId="AD" clId="Web-{E8031CC0-8375-C37B-C391-058E937FBDE0}" dt="2020-11-29T08:52:53.416" v="7" actId="1076"/>
          <ac:spMkLst>
            <pc:docMk/>
            <pc:sldMk cId="0" sldId="265"/>
            <ac:spMk id="5" creationId="{1101F6C7-3D6B-44A3-940C-045907B86279}"/>
          </ac:spMkLst>
        </pc:spChg>
        <pc:spChg chg="mod">
          <ac:chgData name="Abbasi, A." userId="S::a.abbasi1@tue.nl::0682179a-e29a-47a0-b8d8-d5171990321b" providerId="AD" clId="Web-{E8031CC0-8375-C37B-C391-058E937FBDE0}" dt="2020-11-29T08:52:53.473" v="9" actId="1076"/>
          <ac:spMkLst>
            <pc:docMk/>
            <pc:sldMk cId="0" sldId="265"/>
            <ac:spMk id="6" creationId="{680662F0-DA25-426D-B735-AB5DFAB7CE47}"/>
          </ac:spMkLst>
        </pc:spChg>
        <pc:spChg chg="mod">
          <ac:chgData name="Abbasi, A." userId="S::a.abbasi1@tue.nl::0682179a-e29a-47a0-b8d8-d5171990321b" providerId="AD" clId="Web-{E8031CC0-8375-C37B-C391-058E937FBDE0}" dt="2020-11-29T08:52:53.446" v="8" actId="1076"/>
          <ac:spMkLst>
            <pc:docMk/>
            <pc:sldMk cId="0" sldId="265"/>
            <ac:spMk id="8" creationId="{B0BE465E-580E-4BB1-B48A-7E8456779F5D}"/>
          </ac:spMkLst>
        </pc:spChg>
        <pc:spChg chg="add del">
          <ac:chgData name="Abbasi, A." userId="S::a.abbasi1@tue.nl::0682179a-e29a-47a0-b8d8-d5171990321b" providerId="AD" clId="Web-{E8031CC0-8375-C37B-C391-058E937FBDE0}" dt="2020-11-29T08:54:34.039" v="28"/>
          <ac:spMkLst>
            <pc:docMk/>
            <pc:sldMk cId="0" sldId="265"/>
            <ac:spMk id="10" creationId="{CCE660CD-AF0D-4E35-A5DB-886908CEF079}"/>
          </ac:spMkLst>
        </pc:spChg>
        <pc:spChg chg="add del">
          <ac:chgData name="Abbasi, A." userId="S::a.abbasi1@tue.nl::0682179a-e29a-47a0-b8d8-d5171990321b" providerId="AD" clId="Web-{E8031CC0-8375-C37B-C391-058E937FBDE0}" dt="2020-11-29T08:54:34.025" v="27"/>
          <ac:spMkLst>
            <pc:docMk/>
            <pc:sldMk cId="0" sldId="265"/>
            <ac:spMk id="11" creationId="{F672D17C-8C9E-4800-AF86-41B506891C69}"/>
          </ac:spMkLst>
        </pc:spChg>
        <pc:spChg chg="add del">
          <ac:chgData name="Abbasi, A." userId="S::a.abbasi1@tue.nl::0682179a-e29a-47a0-b8d8-d5171990321b" providerId="AD" clId="Web-{E8031CC0-8375-C37B-C391-058E937FBDE0}" dt="2020-11-29T08:54:33.747" v="25"/>
          <ac:spMkLst>
            <pc:docMk/>
            <pc:sldMk cId="0" sldId="265"/>
            <ac:spMk id="12" creationId="{7F34CB19-A3C0-46BC-A790-570DEFFD14C6}"/>
          </ac:spMkLst>
        </pc:spChg>
        <pc:spChg chg="add del">
          <ac:chgData name="Abbasi, A." userId="S::a.abbasi1@tue.nl::0682179a-e29a-47a0-b8d8-d5171990321b" providerId="AD" clId="Web-{E8031CC0-8375-C37B-C391-058E937FBDE0}" dt="2020-11-29T08:54:34.009" v="26"/>
          <ac:spMkLst>
            <pc:docMk/>
            <pc:sldMk cId="0" sldId="265"/>
            <ac:spMk id="13" creationId="{FEAE0CA0-5A22-410D-8476-513A7D2BBB9B}"/>
          </ac:spMkLst>
        </pc:spChg>
        <pc:spChg chg="add mod">
          <ac:chgData name="Abbasi, A." userId="S::a.abbasi1@tue.nl::0682179a-e29a-47a0-b8d8-d5171990321b" providerId="AD" clId="Web-{E8031CC0-8375-C37B-C391-058E937FBDE0}" dt="2020-11-29T08:54:36.153" v="36"/>
          <ac:spMkLst>
            <pc:docMk/>
            <pc:sldMk cId="0" sldId="265"/>
            <ac:spMk id="14" creationId="{17B82DA4-FBBF-42D0-93AB-07D381A138B2}"/>
          </ac:spMkLst>
        </pc:spChg>
        <pc:spChg chg="add del">
          <ac:chgData name="Abbasi, A." userId="S::a.abbasi1@tue.nl::0682179a-e29a-47a0-b8d8-d5171990321b" providerId="AD" clId="Web-{E8031CC0-8375-C37B-C391-058E937FBDE0}" dt="2020-11-29T08:54:30.644" v="18"/>
          <ac:spMkLst>
            <pc:docMk/>
            <pc:sldMk cId="0" sldId="265"/>
            <ac:spMk id="16" creationId="{9BE0DF9F-643B-4A46-8BEA-55A025A82C7C}"/>
          </ac:spMkLst>
        </pc:spChg>
        <pc:spChg chg="add del">
          <ac:chgData name="Abbasi, A." userId="S::a.abbasi1@tue.nl::0682179a-e29a-47a0-b8d8-d5171990321b" providerId="AD" clId="Web-{E8031CC0-8375-C37B-C391-058E937FBDE0}" dt="2020-11-29T08:54:30.628" v="17"/>
          <ac:spMkLst>
            <pc:docMk/>
            <pc:sldMk cId="0" sldId="265"/>
            <ac:spMk id="18" creationId="{ACA75058-664B-4BEB-9265-AF42E911C4FA}"/>
          </ac:spMkLst>
        </pc:spChg>
        <pc:picChg chg="mod">
          <ac:chgData name="Abbasi, A." userId="S::a.abbasi1@tue.nl::0682179a-e29a-47a0-b8d8-d5171990321b" providerId="AD" clId="Web-{E8031CC0-8375-C37B-C391-058E937FBDE0}" dt="2020-11-29T08:52:53.886" v="11" actId="1076"/>
          <ac:picMkLst>
            <pc:docMk/>
            <pc:sldMk cId="0" sldId="265"/>
            <ac:picMk id="386" creationId="{00000000-0000-0000-0000-000000000000}"/>
          </ac:picMkLst>
        </pc:picChg>
      </pc:sldChg>
    </pc:docChg>
  </pc:docChgLst>
  <pc:docChgLst>
    <pc:chgData name="Bokkes, I." userId="7317604b-59c0-4345-9c27-ca609260b4dd" providerId="ADAL" clId="{5B116586-769D-443F-9FE4-691C6471B853}"/>
    <pc:docChg chg="undo redo custSel addSld modSld sldOrd">
      <pc:chgData name="Bokkes, I." userId="7317604b-59c0-4345-9c27-ca609260b4dd" providerId="ADAL" clId="{5B116586-769D-443F-9FE4-691C6471B853}" dt="2020-11-29T11:13:46.763" v="1190" actId="207"/>
      <pc:docMkLst>
        <pc:docMk/>
      </pc:docMkLst>
      <pc:sldChg chg="ord">
        <pc:chgData name="Bokkes, I." userId="7317604b-59c0-4345-9c27-ca609260b4dd" providerId="ADAL" clId="{5B116586-769D-443F-9FE4-691C6471B853}" dt="2020-11-29T08:47:19.414" v="359"/>
        <pc:sldMkLst>
          <pc:docMk/>
          <pc:sldMk cId="0" sldId="256"/>
        </pc:sldMkLst>
      </pc:sldChg>
      <pc:sldChg chg="modSp">
        <pc:chgData name="Bokkes, I." userId="7317604b-59c0-4345-9c27-ca609260b4dd" providerId="ADAL" clId="{5B116586-769D-443F-9FE4-691C6471B853}" dt="2020-11-29T07:58:07.540" v="242" actId="207"/>
        <pc:sldMkLst>
          <pc:docMk/>
          <pc:sldMk cId="0" sldId="258"/>
        </pc:sldMkLst>
        <pc:spChg chg="mod">
          <ac:chgData name="Bokkes, I." userId="7317604b-59c0-4345-9c27-ca609260b4dd" providerId="ADAL" clId="{5B116586-769D-443F-9FE4-691C6471B853}" dt="2020-11-29T07:58:07.540" v="242" actId="207"/>
          <ac:spMkLst>
            <pc:docMk/>
            <pc:sldMk cId="0" sldId="258"/>
            <ac:spMk id="131" creationId="{00000000-0000-0000-0000-000000000000}"/>
          </ac:spMkLst>
        </pc:spChg>
      </pc:sldChg>
      <pc:sldChg chg="ord">
        <pc:chgData name="Bokkes, I." userId="7317604b-59c0-4345-9c27-ca609260b4dd" providerId="ADAL" clId="{5B116586-769D-443F-9FE4-691C6471B853}" dt="2020-11-29T08:50:11.558" v="361"/>
        <pc:sldMkLst>
          <pc:docMk/>
          <pc:sldMk cId="2303661987" sldId="305"/>
        </pc:sldMkLst>
      </pc:sldChg>
      <pc:sldChg chg="addSp delSp modSp add modAnim modNotesTx">
        <pc:chgData name="Bokkes, I." userId="7317604b-59c0-4345-9c27-ca609260b4dd" providerId="ADAL" clId="{5B116586-769D-443F-9FE4-691C6471B853}" dt="2020-11-29T10:36:00.653" v="510" actId="20577"/>
        <pc:sldMkLst>
          <pc:docMk/>
          <pc:sldMk cId="1566672854" sldId="315"/>
        </pc:sldMkLst>
        <pc:spChg chg="add mod">
          <ac:chgData name="Bokkes, I." userId="7317604b-59c0-4345-9c27-ca609260b4dd" providerId="ADAL" clId="{5B116586-769D-443F-9FE4-691C6471B853}" dt="2020-11-29T07:56:49.270" v="170" actId="1076"/>
          <ac:spMkLst>
            <pc:docMk/>
            <pc:sldMk cId="1566672854" sldId="315"/>
            <ac:spMk id="10" creationId="{5581969D-542F-4942-9D58-7EA65F1F8A95}"/>
          </ac:spMkLst>
        </pc:spChg>
        <pc:spChg chg="add mod">
          <ac:chgData name="Bokkes, I." userId="7317604b-59c0-4345-9c27-ca609260b4dd" providerId="ADAL" clId="{5B116586-769D-443F-9FE4-691C6471B853}" dt="2020-11-29T07:58:17.604" v="243"/>
          <ac:spMkLst>
            <pc:docMk/>
            <pc:sldMk cId="1566672854" sldId="315"/>
            <ac:spMk id="11" creationId="{63E7C3A1-23C6-45B9-B0BA-F25C873E9073}"/>
          </ac:spMkLst>
        </pc:spChg>
        <pc:spChg chg="add mod">
          <ac:chgData name="Bokkes, I." userId="7317604b-59c0-4345-9c27-ca609260b4dd" providerId="ADAL" clId="{5B116586-769D-443F-9FE4-691C6471B853}" dt="2020-11-29T07:58:55.574" v="250" actId="1076"/>
          <ac:spMkLst>
            <pc:docMk/>
            <pc:sldMk cId="1566672854" sldId="315"/>
            <ac:spMk id="12" creationId="{67FA8E28-6DCD-4A7F-9591-2B91C98F92F2}"/>
          </ac:spMkLst>
        </pc:spChg>
        <pc:spChg chg="del">
          <ac:chgData name="Bokkes, I." userId="7317604b-59c0-4345-9c27-ca609260b4dd" providerId="ADAL" clId="{5B116586-769D-443F-9FE4-691C6471B853}" dt="2020-11-29T07:46:28.933" v="3" actId="478"/>
          <ac:spMkLst>
            <pc:docMk/>
            <pc:sldMk cId="1566672854" sldId="315"/>
            <ac:spMk id="261" creationId="{00000000-0000-0000-0000-000000000000}"/>
          </ac:spMkLst>
        </pc:spChg>
        <pc:spChg chg="mod">
          <ac:chgData name="Bokkes, I." userId="7317604b-59c0-4345-9c27-ca609260b4dd" providerId="ADAL" clId="{5B116586-769D-443F-9FE4-691C6471B853}" dt="2020-11-29T07:55:42.205" v="152" actId="1076"/>
          <ac:spMkLst>
            <pc:docMk/>
            <pc:sldMk cId="1566672854" sldId="315"/>
            <ac:spMk id="262" creationId="{00000000-0000-0000-0000-000000000000}"/>
          </ac:spMkLst>
        </pc:spChg>
        <pc:spChg chg="del mod">
          <ac:chgData name="Bokkes, I." userId="7317604b-59c0-4345-9c27-ca609260b4dd" providerId="ADAL" clId="{5B116586-769D-443F-9FE4-691C6471B853}" dt="2020-11-29T07:55:06.537" v="145" actId="478"/>
          <ac:spMkLst>
            <pc:docMk/>
            <pc:sldMk cId="1566672854" sldId="315"/>
            <ac:spMk id="263" creationId="{00000000-0000-0000-0000-000000000000}"/>
          </ac:spMkLst>
        </pc:spChg>
        <pc:picChg chg="add del">
          <ac:chgData name="Bokkes, I." userId="7317604b-59c0-4345-9c27-ca609260b4dd" providerId="ADAL" clId="{5B116586-769D-443F-9FE4-691C6471B853}" dt="2020-11-29T07:55:11.341" v="147"/>
          <ac:picMkLst>
            <pc:docMk/>
            <pc:sldMk cId="1566672854" sldId="315"/>
            <ac:picMk id="2" creationId="{D686BCA6-2862-4E41-BE45-DDB5B7E0501F}"/>
          </ac:picMkLst>
        </pc:picChg>
        <pc:picChg chg="add mod">
          <ac:chgData name="Bokkes, I." userId="7317604b-59c0-4345-9c27-ca609260b4dd" providerId="ADAL" clId="{5B116586-769D-443F-9FE4-691C6471B853}" dt="2020-11-29T07:59:20.784" v="252" actId="1076"/>
          <ac:picMkLst>
            <pc:docMk/>
            <pc:sldMk cId="1566672854" sldId="315"/>
            <ac:picMk id="3" creationId="{960671F7-FD6D-4A97-8CC2-0E35B8B15F3A}"/>
          </ac:picMkLst>
        </pc:picChg>
        <pc:picChg chg="add mod">
          <ac:chgData name="Bokkes, I." userId="7317604b-59c0-4345-9c27-ca609260b4dd" providerId="ADAL" clId="{5B116586-769D-443F-9FE4-691C6471B853}" dt="2020-11-29T07:56:24.066" v="164" actId="1076"/>
          <ac:picMkLst>
            <pc:docMk/>
            <pc:sldMk cId="1566672854" sldId="315"/>
            <ac:picMk id="2050" creationId="{5C47C366-2539-429D-A957-A27171B8A057}"/>
          </ac:picMkLst>
        </pc:picChg>
      </pc:sldChg>
      <pc:sldChg chg="addSp delSp modSp add modAnim modNotesTx">
        <pc:chgData name="Bokkes, I." userId="7317604b-59c0-4345-9c27-ca609260b4dd" providerId="ADAL" clId="{5B116586-769D-443F-9FE4-691C6471B853}" dt="2020-11-29T10:37:24.393" v="619" actId="20577"/>
        <pc:sldMkLst>
          <pc:docMk/>
          <pc:sldMk cId="740403409" sldId="316"/>
        </pc:sldMkLst>
        <pc:spChg chg="add mod">
          <ac:chgData name="Bokkes, I." userId="7317604b-59c0-4345-9c27-ca609260b4dd" providerId="ADAL" clId="{5B116586-769D-443F-9FE4-691C6471B853}" dt="2020-11-29T07:50:06.134" v="136" actId="1076"/>
          <ac:spMkLst>
            <pc:docMk/>
            <pc:sldMk cId="740403409" sldId="316"/>
            <ac:spMk id="9" creationId="{95042233-938E-479A-8CE1-0BBC606B7129}"/>
          </ac:spMkLst>
        </pc:spChg>
        <pc:picChg chg="add del mod">
          <ac:chgData name="Bokkes, I." userId="7317604b-59c0-4345-9c27-ca609260b4dd" providerId="ADAL" clId="{5B116586-769D-443F-9FE4-691C6471B853}" dt="2020-11-29T07:52:03.327" v="140" actId="478"/>
          <ac:picMkLst>
            <pc:docMk/>
            <pc:sldMk cId="740403409" sldId="316"/>
            <ac:picMk id="2" creationId="{ABFD0EB6-AAC2-41E9-B0E4-46562B66C22B}"/>
          </ac:picMkLst>
        </pc:picChg>
        <pc:picChg chg="add mod modCrop">
          <ac:chgData name="Bokkes, I." userId="7317604b-59c0-4345-9c27-ca609260b4dd" providerId="ADAL" clId="{5B116586-769D-443F-9FE4-691C6471B853}" dt="2020-11-29T07:52:28.718" v="143" actId="732"/>
          <ac:picMkLst>
            <pc:docMk/>
            <pc:sldMk cId="740403409" sldId="316"/>
            <ac:picMk id="3" creationId="{EE852328-5BEF-46CE-9F50-00DEA78696E3}"/>
          </ac:picMkLst>
        </pc:picChg>
        <pc:picChg chg="add mod">
          <ac:chgData name="Bokkes, I." userId="7317604b-59c0-4345-9c27-ca609260b4dd" providerId="ADAL" clId="{5B116586-769D-443F-9FE4-691C6471B853}" dt="2020-11-29T07:46:50.651" v="6" actId="1076"/>
          <ac:picMkLst>
            <pc:docMk/>
            <pc:sldMk cId="740403409" sldId="316"/>
            <ac:picMk id="1026" creationId="{45B91CAF-61CA-460B-B0BE-40DA914146B9}"/>
          </ac:picMkLst>
        </pc:picChg>
      </pc:sldChg>
      <pc:sldChg chg="addSp delSp modSp add modAnim modNotesTx">
        <pc:chgData name="Bokkes, I." userId="7317604b-59c0-4345-9c27-ca609260b4dd" providerId="ADAL" clId="{5B116586-769D-443F-9FE4-691C6471B853}" dt="2020-11-29T10:46:31.251" v="1187" actId="20577"/>
        <pc:sldMkLst>
          <pc:docMk/>
          <pc:sldMk cId="2346172732" sldId="317"/>
        </pc:sldMkLst>
        <pc:spChg chg="del">
          <ac:chgData name="Bokkes, I." userId="7317604b-59c0-4345-9c27-ca609260b4dd" providerId="ADAL" clId="{5B116586-769D-443F-9FE4-691C6471B853}" dt="2020-11-29T08:24:09.124" v="281" actId="478"/>
          <ac:spMkLst>
            <pc:docMk/>
            <pc:sldMk cId="2346172732" sldId="317"/>
            <ac:spMk id="2" creationId="{BF447541-FD68-401E-8C74-F11EBCECFD67}"/>
          </ac:spMkLst>
        </pc:spChg>
        <pc:spChg chg="del mod">
          <ac:chgData name="Bokkes, I." userId="7317604b-59c0-4345-9c27-ca609260b4dd" providerId="ADAL" clId="{5B116586-769D-443F-9FE4-691C6471B853}" dt="2020-11-29T08:24:04.270" v="280" actId="478"/>
          <ac:spMkLst>
            <pc:docMk/>
            <pc:sldMk cId="2346172732" sldId="317"/>
            <ac:spMk id="3" creationId="{34AB998A-43C6-45C7-AEDD-8F6D517AD80E}"/>
          </ac:spMkLst>
        </pc:spChg>
        <pc:spChg chg="add mod">
          <ac:chgData name="Bokkes, I." userId="7317604b-59c0-4345-9c27-ca609260b4dd" providerId="ADAL" clId="{5B116586-769D-443F-9FE4-691C6471B853}" dt="2020-11-29T08:46:35.551" v="352" actId="20577"/>
          <ac:spMkLst>
            <pc:docMk/>
            <pc:sldMk cId="2346172732" sldId="317"/>
            <ac:spMk id="9" creationId="{33844440-794D-49F5-A53C-C60F9893E8E5}"/>
          </ac:spMkLst>
        </pc:spChg>
        <pc:picChg chg="add mod ord">
          <ac:chgData name="Bokkes, I." userId="7317604b-59c0-4345-9c27-ca609260b4dd" providerId="ADAL" clId="{5B116586-769D-443F-9FE4-691C6471B853}" dt="2020-11-29T08:46:54.733" v="357" actId="1076"/>
          <ac:picMkLst>
            <pc:docMk/>
            <pc:sldMk cId="2346172732" sldId="317"/>
            <ac:picMk id="4" creationId="{5608B238-8F13-4E24-AEDF-75A36572A9C3}"/>
          </ac:picMkLst>
        </pc:picChg>
        <pc:picChg chg="add mod">
          <ac:chgData name="Bokkes, I." userId="7317604b-59c0-4345-9c27-ca609260b4dd" providerId="ADAL" clId="{5B116586-769D-443F-9FE4-691C6471B853}" dt="2020-11-29T08:46:41.569" v="353" actId="1076"/>
          <ac:picMkLst>
            <pc:docMk/>
            <pc:sldMk cId="2346172732" sldId="317"/>
            <ac:picMk id="5" creationId="{E29CC8D3-EE84-4453-A307-64FF6986CAA8}"/>
          </ac:picMkLst>
        </pc:picChg>
        <pc:picChg chg="add mod ord">
          <ac:chgData name="Bokkes, I." userId="7317604b-59c0-4345-9c27-ca609260b4dd" providerId="ADAL" clId="{5B116586-769D-443F-9FE4-691C6471B853}" dt="2020-11-29T08:46:57.370" v="358" actId="1076"/>
          <ac:picMkLst>
            <pc:docMk/>
            <pc:sldMk cId="2346172732" sldId="317"/>
            <ac:picMk id="6" creationId="{2221C069-9BC2-47F3-8E53-DC354FA9B093}"/>
          </ac:picMkLst>
        </pc:picChg>
        <pc:picChg chg="add mod ord">
          <ac:chgData name="Bokkes, I." userId="7317604b-59c0-4345-9c27-ca609260b4dd" providerId="ADAL" clId="{5B116586-769D-443F-9FE4-691C6471B853}" dt="2020-11-29T08:46:48.398" v="355" actId="1076"/>
          <ac:picMkLst>
            <pc:docMk/>
            <pc:sldMk cId="2346172732" sldId="317"/>
            <ac:picMk id="7" creationId="{0E442E05-090D-4042-9F40-95490A6B22C5}"/>
          </ac:picMkLst>
        </pc:picChg>
        <pc:picChg chg="add mod">
          <ac:chgData name="Bokkes, I." userId="7317604b-59c0-4345-9c27-ca609260b4dd" providerId="ADAL" clId="{5B116586-769D-443F-9FE4-691C6471B853}" dt="2020-11-29T09:31:35.880" v="457" actId="1076"/>
          <ac:picMkLst>
            <pc:docMk/>
            <pc:sldMk cId="2346172732" sldId="317"/>
            <ac:picMk id="8" creationId="{57296DD9-9DBA-4900-8465-092C4EF7A510}"/>
          </ac:picMkLst>
        </pc:picChg>
        <pc:picChg chg="add mod">
          <ac:chgData name="Bokkes, I." userId="7317604b-59c0-4345-9c27-ca609260b4dd" providerId="ADAL" clId="{5B116586-769D-443F-9FE4-691C6471B853}" dt="2020-11-29T08:23:53.779" v="279" actId="732"/>
          <ac:picMkLst>
            <pc:docMk/>
            <pc:sldMk cId="2346172732" sldId="317"/>
            <ac:picMk id="3074" creationId="{3C8D360F-4331-4642-AFD4-ADDA12E31788}"/>
          </ac:picMkLst>
        </pc:picChg>
      </pc:sldChg>
      <pc:sldChg chg="addSp delSp modSp add ord modTransition">
        <pc:chgData name="Bokkes, I." userId="7317604b-59c0-4345-9c27-ca609260b4dd" providerId="ADAL" clId="{5B116586-769D-443F-9FE4-691C6471B853}" dt="2020-11-29T09:13:00.596" v="438"/>
        <pc:sldMkLst>
          <pc:docMk/>
          <pc:sldMk cId="4230825278" sldId="320"/>
        </pc:sldMkLst>
        <pc:spChg chg="add del mod">
          <ac:chgData name="Bokkes, I." userId="7317604b-59c0-4345-9c27-ca609260b4dd" providerId="ADAL" clId="{5B116586-769D-443F-9FE4-691C6471B853}" dt="2020-11-29T09:07:47.339" v="376"/>
          <ac:spMkLst>
            <pc:docMk/>
            <pc:sldMk cId="4230825278" sldId="320"/>
            <ac:spMk id="5" creationId="{137733A1-4823-4E53-8C2D-2A3E720266AD}"/>
          </ac:spMkLst>
        </pc:spChg>
        <pc:spChg chg="add mod">
          <ac:chgData name="Bokkes, I." userId="7317604b-59c0-4345-9c27-ca609260b4dd" providerId="ADAL" clId="{5B116586-769D-443F-9FE4-691C6471B853}" dt="2020-11-29T09:11:14.194" v="437" actId="207"/>
          <ac:spMkLst>
            <pc:docMk/>
            <pc:sldMk cId="4230825278" sldId="320"/>
            <ac:spMk id="6" creationId="{180DAC18-0821-4849-A29F-60B631BC924C}"/>
          </ac:spMkLst>
        </pc:spChg>
        <pc:spChg chg="add mod ord">
          <ac:chgData name="Bokkes, I." userId="7317604b-59c0-4345-9c27-ca609260b4dd" providerId="ADAL" clId="{5B116586-769D-443F-9FE4-691C6471B853}" dt="2020-11-29T09:09:38.004" v="426" actId="1076"/>
          <ac:spMkLst>
            <pc:docMk/>
            <pc:sldMk cId="4230825278" sldId="320"/>
            <ac:spMk id="8" creationId="{4B9C1649-C474-4F9F-AE7B-575968B491BD}"/>
          </ac:spMkLst>
        </pc:spChg>
        <pc:spChg chg="add mod ord">
          <ac:chgData name="Bokkes, I." userId="7317604b-59c0-4345-9c27-ca609260b4dd" providerId="ADAL" clId="{5B116586-769D-443F-9FE4-691C6471B853}" dt="2020-11-29T09:09:47.857" v="429" actId="1076"/>
          <ac:spMkLst>
            <pc:docMk/>
            <pc:sldMk cId="4230825278" sldId="320"/>
            <ac:spMk id="9" creationId="{94915820-887E-4945-8873-5ED105D87653}"/>
          </ac:spMkLst>
        </pc:spChg>
        <pc:picChg chg="add mod">
          <ac:chgData name="Bokkes, I." userId="7317604b-59c0-4345-9c27-ca609260b4dd" providerId="ADAL" clId="{5B116586-769D-443F-9FE4-691C6471B853}" dt="2020-11-29T09:11:03.924" v="436" actId="1076"/>
          <ac:picMkLst>
            <pc:docMk/>
            <pc:sldMk cId="4230825278" sldId="320"/>
            <ac:picMk id="10" creationId="{313F145B-3347-441C-8B9F-973E77BBA1B2}"/>
          </ac:picMkLst>
        </pc:picChg>
        <pc:picChg chg="add mod">
          <ac:chgData name="Bokkes, I." userId="7317604b-59c0-4345-9c27-ca609260b4dd" providerId="ADAL" clId="{5B116586-769D-443F-9FE4-691C6471B853}" dt="2020-11-29T09:07:31.265" v="373" actId="732"/>
          <ac:picMkLst>
            <pc:docMk/>
            <pc:sldMk cId="4230825278" sldId="320"/>
            <ac:picMk id="4098" creationId="{AA1363CF-7EB9-44C6-A901-1AA3C7BC1885}"/>
          </ac:picMkLst>
        </pc:picChg>
      </pc:sldChg>
      <pc:sldChg chg="addSp modSp add">
        <pc:chgData name="Bokkes, I." userId="7317604b-59c0-4345-9c27-ca609260b4dd" providerId="ADAL" clId="{5B116586-769D-443F-9FE4-691C6471B853}" dt="2020-11-29T09:15:07.626" v="455" actId="20577"/>
        <pc:sldMkLst>
          <pc:docMk/>
          <pc:sldMk cId="409256862" sldId="321"/>
        </pc:sldMkLst>
        <pc:spChg chg="add mod">
          <ac:chgData name="Bokkes, I." userId="7317604b-59c0-4345-9c27-ca609260b4dd" providerId="ADAL" clId="{5B116586-769D-443F-9FE4-691C6471B853}" dt="2020-11-29T09:15:07.626" v="455" actId="20577"/>
          <ac:spMkLst>
            <pc:docMk/>
            <pc:sldMk cId="409256862" sldId="321"/>
            <ac:spMk id="7" creationId="{185EF883-95BF-451E-97DC-0B145073C368}"/>
          </ac:spMkLst>
        </pc:spChg>
        <pc:picChg chg="add">
          <ac:chgData name="Bokkes, I." userId="7317604b-59c0-4345-9c27-ca609260b4dd" providerId="ADAL" clId="{5B116586-769D-443F-9FE4-691C6471B853}" dt="2020-11-29T09:13:39.149" v="447"/>
          <ac:picMkLst>
            <pc:docMk/>
            <pc:sldMk cId="409256862" sldId="321"/>
            <ac:picMk id="6" creationId="{40BB083E-711E-405D-9900-10F7783FF60D}"/>
          </ac:picMkLst>
        </pc:picChg>
        <pc:picChg chg="add mod">
          <ac:chgData name="Bokkes, I." userId="7317604b-59c0-4345-9c27-ca609260b4dd" providerId="ADAL" clId="{5B116586-769D-443F-9FE4-691C6471B853}" dt="2020-11-29T09:13:43.540" v="448" actId="14100"/>
          <ac:picMkLst>
            <pc:docMk/>
            <pc:sldMk cId="409256862" sldId="321"/>
            <ac:picMk id="5122" creationId="{83D41C5E-B0B7-4933-8587-FDC475A9FDDD}"/>
          </ac:picMkLst>
        </pc:picChg>
      </pc:sldChg>
      <pc:sldChg chg="addSp delSp modSp add">
        <pc:chgData name="Bokkes, I." userId="7317604b-59c0-4345-9c27-ca609260b4dd" providerId="ADAL" clId="{5B116586-769D-443F-9FE4-691C6471B853}" dt="2020-11-29T10:00:31.875" v="473" actId="167"/>
        <pc:sldMkLst>
          <pc:docMk/>
          <pc:sldMk cId="3982410944" sldId="324"/>
        </pc:sldMkLst>
        <pc:spChg chg="add ord">
          <ac:chgData name="Bokkes, I." userId="7317604b-59c0-4345-9c27-ca609260b4dd" providerId="ADAL" clId="{5B116586-769D-443F-9FE4-691C6471B853}" dt="2020-11-29T10:00:31.875" v="473" actId="167"/>
          <ac:spMkLst>
            <pc:docMk/>
            <pc:sldMk cId="3982410944" sldId="324"/>
            <ac:spMk id="4" creationId="{BF42C28F-250C-4B0B-BF26-ACA4AA78DCDD}"/>
          </ac:spMkLst>
        </pc:spChg>
        <pc:spChg chg="add del mod ord">
          <ac:chgData name="Bokkes, I." userId="7317604b-59c0-4345-9c27-ca609260b4dd" providerId="ADAL" clId="{5B116586-769D-443F-9FE4-691C6471B853}" dt="2020-11-29T09:59:41.655" v="469" actId="478"/>
          <ac:spMkLst>
            <pc:docMk/>
            <pc:sldMk cId="3982410944" sldId="324"/>
            <ac:spMk id="5" creationId="{051E25CD-B89D-47CE-806B-6AFDAB4C7D95}"/>
          </ac:spMkLst>
        </pc:spChg>
        <pc:spChg chg="add del mod">
          <ac:chgData name="Bokkes, I." userId="7317604b-59c0-4345-9c27-ca609260b4dd" providerId="ADAL" clId="{5B116586-769D-443F-9FE4-691C6471B853}" dt="2020-11-29T09:59:40.933" v="468" actId="478"/>
          <ac:spMkLst>
            <pc:docMk/>
            <pc:sldMk cId="3982410944" sldId="324"/>
            <ac:spMk id="6" creationId="{5455C944-19B1-4FFB-9012-E060A01A46A2}"/>
          </ac:spMkLst>
        </pc:spChg>
      </pc:sldChg>
      <pc:sldChg chg="addSp delSp modSp add">
        <pc:chgData name="Bokkes, I." userId="7317604b-59c0-4345-9c27-ca609260b4dd" providerId="ADAL" clId="{5B116586-769D-443F-9FE4-691C6471B853}" dt="2020-11-29T11:13:46.763" v="1190" actId="207"/>
        <pc:sldMkLst>
          <pc:docMk/>
          <pc:sldMk cId="358100988" sldId="325"/>
        </pc:sldMkLst>
        <pc:spChg chg="add mod">
          <ac:chgData name="Bokkes, I." userId="7317604b-59c0-4345-9c27-ca609260b4dd" providerId="ADAL" clId="{5B116586-769D-443F-9FE4-691C6471B853}" dt="2020-11-29T10:00:03.413" v="471" actId="478"/>
          <ac:spMkLst>
            <pc:docMk/>
            <pc:sldMk cId="358100988" sldId="325"/>
            <ac:spMk id="3" creationId="{FA0899B8-8A58-435C-B878-5D53C6B9BE89}"/>
          </ac:spMkLst>
        </pc:spChg>
        <pc:spChg chg="add mod">
          <ac:chgData name="Bokkes, I." userId="7317604b-59c0-4345-9c27-ca609260b4dd" providerId="ADAL" clId="{5B116586-769D-443F-9FE4-691C6471B853}" dt="2020-11-29T10:00:05.609" v="472" actId="478"/>
          <ac:spMkLst>
            <pc:docMk/>
            <pc:sldMk cId="358100988" sldId="325"/>
            <ac:spMk id="5" creationId="{6D6CB0A4-46D2-4404-88E2-DC181769EAAA}"/>
          </ac:spMkLst>
        </pc:spChg>
        <pc:spChg chg="add mod">
          <ac:chgData name="Bokkes, I." userId="7317604b-59c0-4345-9c27-ca609260b4dd" providerId="ADAL" clId="{5B116586-769D-443F-9FE4-691C6471B853}" dt="2020-11-29T11:13:46.763" v="1190" actId="207"/>
          <ac:spMkLst>
            <pc:docMk/>
            <pc:sldMk cId="358100988" sldId="325"/>
            <ac:spMk id="12" creationId="{E38B9001-C2EF-445C-9306-42A8D1DFCA0A}"/>
          </ac:spMkLst>
        </pc:spChg>
        <pc:spChg chg="mod">
          <ac:chgData name="Bokkes, I." userId="7317604b-59c0-4345-9c27-ca609260b4dd" providerId="ADAL" clId="{5B116586-769D-443F-9FE4-691C6471B853}" dt="2020-11-29T10:00:54.972" v="481" actId="1076"/>
          <ac:spMkLst>
            <pc:docMk/>
            <pc:sldMk cId="358100988" sldId="325"/>
            <ac:spMk id="263" creationId="{00000000-0000-0000-0000-000000000000}"/>
          </ac:spMkLst>
        </pc:spChg>
        <pc:spChg chg="del">
          <ac:chgData name="Bokkes, I." userId="7317604b-59c0-4345-9c27-ca609260b4dd" providerId="ADAL" clId="{5B116586-769D-443F-9FE4-691C6471B853}" dt="2020-11-29T10:00:03.413" v="471" actId="478"/>
          <ac:spMkLst>
            <pc:docMk/>
            <pc:sldMk cId="358100988" sldId="325"/>
            <ac:spMk id="264" creationId="{00000000-0000-0000-0000-000000000000}"/>
          </ac:spMkLst>
        </pc:spChg>
        <pc:spChg chg="del">
          <ac:chgData name="Bokkes, I." userId="7317604b-59c0-4345-9c27-ca609260b4dd" providerId="ADAL" clId="{5B116586-769D-443F-9FE4-691C6471B853}" dt="2020-11-29T10:00:05.609" v="472" actId="478"/>
          <ac:spMkLst>
            <pc:docMk/>
            <pc:sldMk cId="358100988" sldId="325"/>
            <ac:spMk id="26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496585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291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baa2c14bb_2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baa2c14bb_2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diagram on this slide shows a simplified version of the Data Flow. First, measured data is retrieved from sensors. This data could be related to water quality or air pollution. Then, the Machine Learning algorithm decides if the new measurement is an anomaly. In case of an anomaly being detected near an app user, a notification is pushed to them. Finally, the user can take action and report back the app and the corresponding authorities and can complain about an environmental crime that the algorithm suspects. Thus, being able to unmask hidden environmental crimes.</a:t>
            </a:r>
            <a:endParaRPr/>
          </a:p>
        </p:txBody>
      </p:sp>
    </p:spTree>
    <p:extLst>
      <p:ext uri="{BB962C8B-B14F-4D97-AF65-F5344CB8AC3E}">
        <p14:creationId xmlns:p14="http://schemas.microsoft.com/office/powerpoint/2010/main" val="2186701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baa2c14bb_2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baa2c14bb_2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algorithm used for time series anomaly detection is an LSTM Autoencoder. A Long-Short Term Memory (LSTM) is an artificial Recurrent Neural Network (RNN) with feedback connections used in sequential data. An Autoencoder is a neural network designed to reproduced its input at the output layer, and has a bottleneck in the hidden layers, which forces the NN to learn the most important combinations of features of the data. An LSTM Autoencoder can be used for anomaly detection.</a:t>
            </a:r>
            <a:endParaRPr/>
          </a:p>
        </p:txBody>
      </p:sp>
    </p:spTree>
    <p:extLst>
      <p:ext uri="{BB962C8B-B14F-4D97-AF65-F5344CB8AC3E}">
        <p14:creationId xmlns:p14="http://schemas.microsoft.com/office/powerpoint/2010/main" val="1069143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baa2c14bb_2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baa2c14bb_2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the output of the algorithm looks like this for Water Electroconductivity near The Hague. You can see the anomalies as red points in this plot.</a:t>
            </a:r>
            <a:endParaRPr/>
          </a:p>
        </p:txBody>
      </p:sp>
    </p:spTree>
    <p:extLst>
      <p:ext uri="{BB962C8B-B14F-4D97-AF65-F5344CB8AC3E}">
        <p14:creationId xmlns:p14="http://schemas.microsoft.com/office/powerpoint/2010/main" val="1029523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5ca49276bf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ca49276bf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685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5ca49276bf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ca49276bf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52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5ca49276bf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ca49276bf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073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55320d76d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55320d76d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790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56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indent="0">
              <a:buNone/>
            </a:pPr>
            <a:r>
              <a:rPr lang="en-US"/>
              <a:t>1 in 6 deaths</a:t>
            </a:r>
            <a:endParaRPr/>
          </a:p>
        </p:txBody>
      </p:sp>
    </p:spTree>
    <p:extLst>
      <p:ext uri="{BB962C8B-B14F-4D97-AF65-F5344CB8AC3E}">
        <p14:creationId xmlns:p14="http://schemas.microsoft.com/office/powerpoint/2010/main" val="312364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9 in 10 chemical companies violate safety regulations, based on research university Leiden and Amsterdam</a:t>
            </a:r>
            <a:endParaRPr/>
          </a:p>
        </p:txBody>
      </p:sp>
    </p:spTree>
    <p:extLst>
      <p:ext uri="{BB962C8B-B14F-4D97-AF65-F5344CB8AC3E}">
        <p14:creationId xmlns:p14="http://schemas.microsoft.com/office/powerpoint/2010/main" val="189046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These are news items showing criminal activities of companies: </a:t>
            </a:r>
          </a:p>
          <a:p>
            <a:pPr marL="158750" indent="0">
              <a:buNone/>
            </a:pPr>
            <a:r>
              <a:rPr lang="en-US"/>
              <a:t>1Shell did not follow the safety good enough </a:t>
            </a:r>
            <a:r>
              <a:rPr lang="en-US">
                <a:sym typeface="Wingdings" panose="05000000000000000000" pitchFamily="2" charset="2"/>
              </a:rPr>
              <a:t> explosion, also leaking cancer causing compound in air in November –January, due to not following safety instructions</a:t>
            </a:r>
          </a:p>
          <a:p>
            <a:pPr marL="158750" indent="0">
              <a:buNone/>
            </a:pPr>
            <a:r>
              <a:rPr lang="en-US"/>
              <a:t>2 Odfjell leaking oil after accident</a:t>
            </a:r>
          </a:p>
          <a:p>
            <a:pPr marL="158750" indent="0">
              <a:buNone/>
            </a:pPr>
            <a:r>
              <a:rPr lang="en-US"/>
              <a:t>3. Company Amsterdam dumping polluted water in harbor</a:t>
            </a:r>
          </a:p>
          <a:p>
            <a:pPr marL="158750" indent="0">
              <a:buNone/>
            </a:pPr>
            <a:r>
              <a:rPr lang="en-US"/>
              <a:t>4. Nam leaking in canals delft, not sufficient safety regulations</a:t>
            </a:r>
          </a:p>
          <a:p>
            <a:r>
              <a:rPr lang="en-US"/>
              <a:t>5. Chemical waste mixed in fuel oil</a:t>
            </a:r>
          </a:p>
        </p:txBody>
      </p:sp>
    </p:spTree>
    <p:extLst>
      <p:ext uri="{BB962C8B-B14F-4D97-AF65-F5344CB8AC3E}">
        <p14:creationId xmlns:p14="http://schemas.microsoft.com/office/powerpoint/2010/main" val="193273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776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ca49276b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ca49276b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49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ca49276b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ca49276b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014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ca49276b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ca49276b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85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DESIGN">
  <p:cSld name="CUSTOM_6_2">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2pPr>
            <a:lvl3pPr lvl="2"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3pPr>
            <a:lvl4pPr lvl="3"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4pPr>
            <a:lvl5pPr lvl="4"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5pPr>
            <a:lvl6pPr lvl="5"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6pPr>
            <a:lvl7pPr lvl="6"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7pPr>
            <a:lvl8pPr lvl="7"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8pPr>
            <a:lvl9pPr lvl="8"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
  <p:cSld name="QUOTE ">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5774050" y="1720650"/>
            <a:ext cx="2122800" cy="30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Font typeface="Oswald"/>
              <a:buNone/>
              <a:defRPr sz="1400">
                <a:solidFill>
                  <a:schemeClr val="accent2"/>
                </a:solidFill>
                <a:latin typeface="Oswald"/>
                <a:ea typeface="Oswald"/>
                <a:cs typeface="Oswald"/>
                <a:sym typeface="Oswald"/>
              </a:defRPr>
            </a:lvl1pPr>
            <a:lvl2pPr lvl="1"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2pPr>
            <a:lvl3pPr lvl="2"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3pPr>
            <a:lvl4pPr lvl="3"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4pPr>
            <a:lvl5pPr lvl="4"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5pPr>
            <a:lvl6pPr lvl="5"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6pPr>
            <a:lvl7pPr lvl="6"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7pPr>
            <a:lvl8pPr lvl="7"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8pPr>
            <a:lvl9pPr lvl="8"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9pPr>
          </a:lstStyle>
          <a:p>
            <a:endParaRPr/>
          </a:p>
        </p:txBody>
      </p:sp>
      <p:sp>
        <p:nvSpPr>
          <p:cNvPr id="52" name="Google Shape;52;p8"/>
          <p:cNvSpPr txBox="1">
            <a:spLocks noGrp="1"/>
          </p:cNvSpPr>
          <p:nvPr>
            <p:ph type="subTitle" idx="1"/>
          </p:nvPr>
        </p:nvSpPr>
        <p:spPr>
          <a:xfrm flipH="1">
            <a:off x="5462350" y="599850"/>
            <a:ext cx="2746200" cy="11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extLst>
      <p:ext uri="{BB962C8B-B14F-4D97-AF65-F5344CB8AC3E}">
        <p14:creationId xmlns:p14="http://schemas.microsoft.com/office/powerpoint/2010/main" val="63859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p:cSld name="NUMBERS">
    <p:bg>
      <p:bgPr>
        <a:solidFill>
          <a:schemeClr val="lt1"/>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hasCustomPrompt="1"/>
          </p:nvPr>
        </p:nvSpPr>
        <p:spPr>
          <a:xfrm>
            <a:off x="226912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0" name="Google Shape;70;p12"/>
          <p:cNvSpPr txBox="1">
            <a:spLocks noGrp="1"/>
          </p:cNvSpPr>
          <p:nvPr>
            <p:ph type="title" idx="2" hasCustomPrompt="1"/>
          </p:nvPr>
        </p:nvSpPr>
        <p:spPr>
          <a:xfrm>
            <a:off x="3473575"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1" name="Google Shape;71;p12"/>
          <p:cNvSpPr txBox="1">
            <a:spLocks noGrp="1"/>
          </p:cNvSpPr>
          <p:nvPr>
            <p:ph type="title" idx="3" hasCustomPrompt="1"/>
          </p:nvPr>
        </p:nvSpPr>
        <p:spPr>
          <a:xfrm>
            <a:off x="568987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2" name="Google Shape;72;p12"/>
          <p:cNvSpPr txBox="1">
            <a:spLocks noGrp="1"/>
          </p:cNvSpPr>
          <p:nvPr>
            <p:ph type="ctrTitle" idx="4"/>
          </p:nvPr>
        </p:nvSpPr>
        <p:spPr>
          <a:xfrm rot="-5400000">
            <a:off x="-1151514" y="2145850"/>
            <a:ext cx="34632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endParaRPr/>
          </a:p>
        </p:txBody>
      </p:sp>
      <p:sp>
        <p:nvSpPr>
          <p:cNvPr id="73" name="Google Shape;73;p12"/>
          <p:cNvSpPr txBox="1">
            <a:spLocks noGrp="1"/>
          </p:cNvSpPr>
          <p:nvPr>
            <p:ph type="title" idx="5" hasCustomPrompt="1"/>
          </p:nvPr>
        </p:nvSpPr>
        <p:spPr>
          <a:xfrm>
            <a:off x="4619700"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295375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LINE 2">
  <p:cSld name="HEADLINE 2">
    <p:bg>
      <p:bgPr>
        <a:solidFill>
          <a:schemeClr val="lt1"/>
        </a:solid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ctrTitle"/>
          </p:nvPr>
        </p:nvSpPr>
        <p:spPr>
          <a:xfrm flipH="1">
            <a:off x="2738096" y="3837787"/>
            <a:ext cx="329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1pPr>
            <a:lvl2pPr lvl="1" rtl="0">
              <a:spcBef>
                <a:spcPts val="0"/>
              </a:spcBef>
              <a:spcAft>
                <a:spcPts val="0"/>
              </a:spcAft>
              <a:buClr>
                <a:schemeClr val="accent2"/>
              </a:buClr>
              <a:buSzPts val="1600"/>
              <a:buNone/>
              <a:defRPr sz="1600">
                <a:solidFill>
                  <a:schemeClr val="accent2"/>
                </a:solidFill>
              </a:defRPr>
            </a:lvl2pPr>
            <a:lvl3pPr lvl="2" rtl="0">
              <a:spcBef>
                <a:spcPts val="0"/>
              </a:spcBef>
              <a:spcAft>
                <a:spcPts val="0"/>
              </a:spcAft>
              <a:buClr>
                <a:schemeClr val="accent2"/>
              </a:buClr>
              <a:buSzPts val="1600"/>
              <a:buNone/>
              <a:defRPr sz="1600">
                <a:solidFill>
                  <a:schemeClr val="accent2"/>
                </a:solidFill>
              </a:defRPr>
            </a:lvl3pPr>
            <a:lvl4pPr lvl="3" rtl="0">
              <a:spcBef>
                <a:spcPts val="0"/>
              </a:spcBef>
              <a:spcAft>
                <a:spcPts val="0"/>
              </a:spcAft>
              <a:buClr>
                <a:schemeClr val="accent2"/>
              </a:buClr>
              <a:buSzPts val="1600"/>
              <a:buNone/>
              <a:defRPr sz="1600">
                <a:solidFill>
                  <a:schemeClr val="accent2"/>
                </a:solidFill>
              </a:defRPr>
            </a:lvl4pPr>
            <a:lvl5pPr lvl="4" rtl="0">
              <a:spcBef>
                <a:spcPts val="0"/>
              </a:spcBef>
              <a:spcAft>
                <a:spcPts val="0"/>
              </a:spcAft>
              <a:buClr>
                <a:schemeClr val="accent2"/>
              </a:buClr>
              <a:buSzPts val="1600"/>
              <a:buNone/>
              <a:defRPr sz="1600">
                <a:solidFill>
                  <a:schemeClr val="accent2"/>
                </a:solidFill>
              </a:defRPr>
            </a:lvl5pPr>
            <a:lvl6pPr lvl="5" rtl="0">
              <a:spcBef>
                <a:spcPts val="0"/>
              </a:spcBef>
              <a:spcAft>
                <a:spcPts val="0"/>
              </a:spcAft>
              <a:buClr>
                <a:schemeClr val="accent2"/>
              </a:buClr>
              <a:buSzPts val="1600"/>
              <a:buNone/>
              <a:defRPr sz="1600">
                <a:solidFill>
                  <a:schemeClr val="accent2"/>
                </a:solidFill>
              </a:defRPr>
            </a:lvl6pPr>
            <a:lvl7pPr lvl="6" rtl="0">
              <a:spcBef>
                <a:spcPts val="0"/>
              </a:spcBef>
              <a:spcAft>
                <a:spcPts val="0"/>
              </a:spcAft>
              <a:buClr>
                <a:schemeClr val="accent2"/>
              </a:buClr>
              <a:buSzPts val="1600"/>
              <a:buNone/>
              <a:defRPr sz="1600">
                <a:solidFill>
                  <a:schemeClr val="accent2"/>
                </a:solidFill>
              </a:defRPr>
            </a:lvl7pPr>
            <a:lvl8pPr lvl="7" rtl="0">
              <a:spcBef>
                <a:spcPts val="0"/>
              </a:spcBef>
              <a:spcAft>
                <a:spcPts val="0"/>
              </a:spcAft>
              <a:buClr>
                <a:schemeClr val="accent2"/>
              </a:buClr>
              <a:buSzPts val="1600"/>
              <a:buNone/>
              <a:defRPr sz="1600">
                <a:solidFill>
                  <a:schemeClr val="accent2"/>
                </a:solidFill>
              </a:defRPr>
            </a:lvl8pPr>
            <a:lvl9pPr lvl="8" rtl="0">
              <a:spcBef>
                <a:spcPts val="0"/>
              </a:spcBef>
              <a:spcAft>
                <a:spcPts val="0"/>
              </a:spcAft>
              <a:buClr>
                <a:schemeClr val="accent2"/>
              </a:buClr>
              <a:buSzPts val="1600"/>
              <a:buNone/>
              <a:defRPr sz="1600">
                <a:solidFill>
                  <a:schemeClr val="accent2"/>
                </a:solidFill>
              </a:defRPr>
            </a:lvl9pPr>
          </a:lstStyle>
          <a:p>
            <a:endParaRPr/>
          </a:p>
        </p:txBody>
      </p:sp>
      <p:sp>
        <p:nvSpPr>
          <p:cNvPr id="55" name="Google Shape;55;p9"/>
          <p:cNvSpPr txBox="1">
            <a:spLocks noGrp="1"/>
          </p:cNvSpPr>
          <p:nvPr>
            <p:ph type="subTitle" idx="1"/>
          </p:nvPr>
        </p:nvSpPr>
        <p:spPr>
          <a:xfrm flipH="1">
            <a:off x="5503288" y="3664515"/>
            <a:ext cx="1906500" cy="73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000000"/>
              </a:buClr>
              <a:buSzPts val="1200"/>
              <a:buNone/>
              <a:defRPr>
                <a:solidFill>
                  <a:srgbClr val="000000"/>
                </a:solidFill>
              </a:defRPr>
            </a:lvl2pPr>
            <a:lvl3pPr lvl="2" rtl="0">
              <a:lnSpc>
                <a:spcPct val="100000"/>
              </a:lnSpc>
              <a:spcBef>
                <a:spcPts val="0"/>
              </a:spcBef>
              <a:spcAft>
                <a:spcPts val="0"/>
              </a:spcAft>
              <a:buClr>
                <a:srgbClr val="000000"/>
              </a:buClr>
              <a:buSzPts val="1200"/>
              <a:buNone/>
              <a:defRPr>
                <a:solidFill>
                  <a:srgbClr val="000000"/>
                </a:solidFill>
              </a:defRPr>
            </a:lvl3pPr>
            <a:lvl4pPr lvl="3" rtl="0">
              <a:lnSpc>
                <a:spcPct val="100000"/>
              </a:lnSpc>
              <a:spcBef>
                <a:spcPts val="0"/>
              </a:spcBef>
              <a:spcAft>
                <a:spcPts val="0"/>
              </a:spcAft>
              <a:buClr>
                <a:srgbClr val="000000"/>
              </a:buClr>
              <a:buSzPts val="1200"/>
              <a:buNone/>
              <a:defRPr>
                <a:solidFill>
                  <a:srgbClr val="000000"/>
                </a:solidFill>
              </a:defRPr>
            </a:lvl4pPr>
            <a:lvl5pPr lvl="4" rtl="0">
              <a:lnSpc>
                <a:spcPct val="100000"/>
              </a:lnSpc>
              <a:spcBef>
                <a:spcPts val="0"/>
              </a:spcBef>
              <a:spcAft>
                <a:spcPts val="0"/>
              </a:spcAft>
              <a:buClr>
                <a:srgbClr val="000000"/>
              </a:buClr>
              <a:buSzPts val="1200"/>
              <a:buNone/>
              <a:defRPr>
                <a:solidFill>
                  <a:srgbClr val="000000"/>
                </a:solidFill>
              </a:defRPr>
            </a:lvl5pPr>
            <a:lvl6pPr lvl="5" rtl="0">
              <a:lnSpc>
                <a:spcPct val="100000"/>
              </a:lnSpc>
              <a:spcBef>
                <a:spcPts val="0"/>
              </a:spcBef>
              <a:spcAft>
                <a:spcPts val="0"/>
              </a:spcAft>
              <a:buClr>
                <a:srgbClr val="000000"/>
              </a:buClr>
              <a:buSzPts val="1200"/>
              <a:buNone/>
              <a:defRPr>
                <a:solidFill>
                  <a:srgbClr val="000000"/>
                </a:solidFill>
              </a:defRPr>
            </a:lvl6pPr>
            <a:lvl7pPr lvl="6" rtl="0">
              <a:lnSpc>
                <a:spcPct val="100000"/>
              </a:lnSpc>
              <a:spcBef>
                <a:spcPts val="0"/>
              </a:spcBef>
              <a:spcAft>
                <a:spcPts val="0"/>
              </a:spcAft>
              <a:buClr>
                <a:srgbClr val="000000"/>
              </a:buClr>
              <a:buSzPts val="1200"/>
              <a:buNone/>
              <a:defRPr>
                <a:solidFill>
                  <a:srgbClr val="000000"/>
                </a:solidFill>
              </a:defRPr>
            </a:lvl7pPr>
            <a:lvl8pPr lvl="7" rtl="0">
              <a:lnSpc>
                <a:spcPct val="100000"/>
              </a:lnSpc>
              <a:spcBef>
                <a:spcPts val="0"/>
              </a:spcBef>
              <a:spcAft>
                <a:spcPts val="0"/>
              </a:spcAft>
              <a:buClr>
                <a:srgbClr val="000000"/>
              </a:buClr>
              <a:buSzPts val="1200"/>
              <a:buNone/>
              <a:defRPr>
                <a:solidFill>
                  <a:srgbClr val="000000"/>
                </a:solidFill>
              </a:defRPr>
            </a:lvl8pPr>
            <a:lvl9pPr lvl="8"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56" name="Google Shape;56;p9"/>
          <p:cNvSpPr txBox="1">
            <a:spLocks noGrp="1"/>
          </p:cNvSpPr>
          <p:nvPr>
            <p:ph type="title" idx="2" hasCustomPrompt="1"/>
          </p:nvPr>
        </p:nvSpPr>
        <p:spPr>
          <a:xfrm flipH="1">
            <a:off x="2722802" y="1567461"/>
            <a:ext cx="3324900" cy="161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1000"/>
              <a:buFont typeface="Oswald"/>
              <a:buNone/>
              <a:defRPr sz="11000">
                <a:latin typeface="Oswald"/>
                <a:ea typeface="Oswald"/>
                <a:cs typeface="Oswald"/>
                <a:sym typeface="Oswald"/>
              </a:defRPr>
            </a:lvl1pPr>
            <a:lvl2pPr lvl="1"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2pPr>
            <a:lvl3pPr lvl="2"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3pPr>
            <a:lvl4pPr lvl="3"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4pPr>
            <a:lvl5pPr lvl="4"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5pPr>
            <a:lvl6pPr lvl="5"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6pPr>
            <a:lvl7pPr lvl="6"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7pPr>
            <a:lvl8pPr lvl="7"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8pPr>
            <a:lvl9pPr lvl="8" rtl="0">
              <a:spcBef>
                <a:spcPts val="0"/>
              </a:spcBef>
              <a:spcAft>
                <a:spcPts val="0"/>
              </a:spcAft>
              <a:buClr>
                <a:schemeClr val="accent4"/>
              </a:buClr>
              <a:buSzPts val="11000"/>
              <a:buFont typeface="Oswald Regular"/>
              <a:buNone/>
              <a:defRPr sz="11000">
                <a:solidFill>
                  <a:schemeClr val="accent4"/>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271517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
  <p:cSld name="CUSTOM_6_1_1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5774050" y="1720650"/>
            <a:ext cx="2122800" cy="30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Font typeface="Oswald"/>
              <a:buNone/>
              <a:defRPr sz="1400">
                <a:solidFill>
                  <a:schemeClr val="accent2"/>
                </a:solidFill>
                <a:latin typeface="Oswald"/>
                <a:ea typeface="Oswald"/>
                <a:cs typeface="Oswald"/>
                <a:sym typeface="Oswald"/>
              </a:defRPr>
            </a:lvl1pPr>
            <a:lvl2pPr lvl="1"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2pPr>
            <a:lvl3pPr lvl="2"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3pPr>
            <a:lvl4pPr lvl="3"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4pPr>
            <a:lvl5pPr lvl="4"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5pPr>
            <a:lvl6pPr lvl="5"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6pPr>
            <a:lvl7pPr lvl="6"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7pPr>
            <a:lvl8pPr lvl="7"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8pPr>
            <a:lvl9pPr lvl="8"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9pPr>
          </a:lstStyle>
          <a:p>
            <a:endParaRPr/>
          </a:p>
        </p:txBody>
      </p:sp>
      <p:sp>
        <p:nvSpPr>
          <p:cNvPr id="52" name="Google Shape;52;p8"/>
          <p:cNvSpPr txBox="1">
            <a:spLocks noGrp="1"/>
          </p:cNvSpPr>
          <p:nvPr>
            <p:ph type="subTitle" idx="1"/>
          </p:nvPr>
        </p:nvSpPr>
        <p:spPr>
          <a:xfrm flipH="1">
            <a:off x="5462350" y="599850"/>
            <a:ext cx="2746200" cy="11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S">
  <p:cSld name="CUSTOM_6_1_1_1_1_1">
    <p:bg>
      <p:bgPr>
        <a:solidFill>
          <a:schemeClr val="lt1"/>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hasCustomPrompt="1"/>
          </p:nvPr>
        </p:nvSpPr>
        <p:spPr>
          <a:xfrm>
            <a:off x="226912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0" name="Google Shape;70;p12"/>
          <p:cNvSpPr txBox="1">
            <a:spLocks noGrp="1"/>
          </p:cNvSpPr>
          <p:nvPr>
            <p:ph type="title" idx="2" hasCustomPrompt="1"/>
          </p:nvPr>
        </p:nvSpPr>
        <p:spPr>
          <a:xfrm>
            <a:off x="3473575"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1" name="Google Shape;71;p12"/>
          <p:cNvSpPr txBox="1">
            <a:spLocks noGrp="1"/>
          </p:cNvSpPr>
          <p:nvPr>
            <p:ph type="title" idx="3" hasCustomPrompt="1"/>
          </p:nvPr>
        </p:nvSpPr>
        <p:spPr>
          <a:xfrm>
            <a:off x="568987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2" name="Google Shape;72;p12"/>
          <p:cNvSpPr txBox="1">
            <a:spLocks noGrp="1"/>
          </p:cNvSpPr>
          <p:nvPr>
            <p:ph type="ctrTitle" idx="4"/>
          </p:nvPr>
        </p:nvSpPr>
        <p:spPr>
          <a:xfrm rot="-5400000">
            <a:off x="-1151514" y="2145850"/>
            <a:ext cx="34632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endParaRPr/>
          </a:p>
        </p:txBody>
      </p:sp>
      <p:sp>
        <p:nvSpPr>
          <p:cNvPr id="73" name="Google Shape;73;p12"/>
          <p:cNvSpPr txBox="1">
            <a:spLocks noGrp="1"/>
          </p:cNvSpPr>
          <p:nvPr>
            <p:ph type="title" idx="5" hasCustomPrompt="1"/>
          </p:nvPr>
        </p:nvSpPr>
        <p:spPr>
          <a:xfrm>
            <a:off x="4619700"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HEADLINE 1">
    <p:bg>
      <p:bgPr>
        <a:solidFill>
          <a:schemeClr val="lt1"/>
        </a:solid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title" hasCustomPrompt="1"/>
          </p:nvPr>
        </p:nvSpPr>
        <p:spPr>
          <a:xfrm>
            <a:off x="3243150" y="1313875"/>
            <a:ext cx="2358900" cy="1619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1000"/>
              <a:buFont typeface="Oswald"/>
              <a:buNone/>
              <a:defRPr sz="11000">
                <a:latin typeface="Oswald"/>
                <a:ea typeface="Oswald"/>
                <a:cs typeface="Oswald"/>
                <a:sym typeface="Oswald"/>
              </a:defRPr>
            </a:lvl1pPr>
            <a:lvl2pPr lvl="1"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2pPr>
            <a:lvl3pPr lvl="2"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3pPr>
            <a:lvl4pPr lvl="3"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4pPr>
            <a:lvl5pPr lvl="4"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5pPr>
            <a:lvl6pPr lvl="5"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6pPr>
            <a:lvl7pPr lvl="6"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7pPr>
            <a:lvl8pPr lvl="7"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8pPr>
            <a:lvl9pPr lvl="8" rtl="0">
              <a:spcBef>
                <a:spcPts val="0"/>
              </a:spcBef>
              <a:spcAft>
                <a:spcPts val="0"/>
              </a:spcAft>
              <a:buClr>
                <a:schemeClr val="accent4"/>
              </a:buClr>
              <a:buSzPts val="9600"/>
              <a:buFont typeface="Oswald Regular"/>
              <a:buNone/>
              <a:defRPr sz="9600">
                <a:solidFill>
                  <a:schemeClr val="accent4"/>
                </a:solidFill>
                <a:latin typeface="Oswald Regular"/>
                <a:ea typeface="Oswald Regular"/>
                <a:cs typeface="Oswald Regular"/>
                <a:sym typeface="Oswald Regular"/>
              </a:defRPr>
            </a:lvl9pPr>
          </a:lstStyle>
          <a:p>
            <a:r>
              <a:t>xx%</a:t>
            </a:r>
          </a:p>
        </p:txBody>
      </p:sp>
      <p:sp>
        <p:nvSpPr>
          <p:cNvPr id="37" name="Google Shape;37;p4"/>
          <p:cNvSpPr txBox="1">
            <a:spLocks noGrp="1"/>
          </p:cNvSpPr>
          <p:nvPr>
            <p:ph type="ctrTitle" idx="2"/>
          </p:nvPr>
        </p:nvSpPr>
        <p:spPr>
          <a:xfrm>
            <a:off x="5659200" y="2292400"/>
            <a:ext cx="2808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1pPr>
            <a:lvl2pPr lvl="1"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2pPr>
            <a:lvl3pPr lvl="2"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3pPr>
            <a:lvl4pPr lvl="3"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4pPr>
            <a:lvl5pPr lvl="4"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5pPr>
            <a:lvl6pPr lvl="5"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6pPr>
            <a:lvl7pPr lvl="6"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7pPr>
            <a:lvl8pPr lvl="7"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8pPr>
            <a:lvl9pPr lvl="8" rtl="0">
              <a:spcBef>
                <a:spcPts val="0"/>
              </a:spcBef>
              <a:spcAft>
                <a:spcPts val="0"/>
              </a:spcAft>
              <a:buClr>
                <a:schemeClr val="accent2"/>
              </a:buClr>
              <a:buSzPts val="1600"/>
              <a:buFont typeface="Oswald"/>
              <a:buNone/>
              <a:defRPr sz="1600">
                <a:solidFill>
                  <a:schemeClr val="accent2"/>
                </a:solidFill>
                <a:latin typeface="Oswald"/>
                <a:ea typeface="Oswald"/>
                <a:cs typeface="Oswald"/>
                <a:sym typeface="Oswald"/>
              </a:defRPr>
            </a:lvl9pPr>
          </a:lstStyle>
          <a:p>
            <a:endParaRPr/>
          </a:p>
        </p:txBody>
      </p:sp>
      <p:sp>
        <p:nvSpPr>
          <p:cNvPr id="38" name="Google Shape;38;p4"/>
          <p:cNvSpPr txBox="1">
            <a:spLocks noGrp="1"/>
          </p:cNvSpPr>
          <p:nvPr>
            <p:ph type="subTitle" idx="1"/>
          </p:nvPr>
        </p:nvSpPr>
        <p:spPr>
          <a:xfrm>
            <a:off x="5706825" y="3180766"/>
            <a:ext cx="19065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200"/>
              <a:buNone/>
              <a:defRPr>
                <a:solidFill>
                  <a:schemeClr val="accent4"/>
                </a:solidFill>
              </a:defRPr>
            </a:lvl1pPr>
            <a:lvl2pPr lvl="1"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2pPr>
            <a:lvl3pPr lvl="2"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3pPr>
            <a:lvl4pPr lvl="3"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4pPr>
            <a:lvl5pPr lvl="4"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5pPr>
            <a:lvl6pPr lvl="5"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6pPr>
            <a:lvl7pPr lvl="6"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7pPr>
            <a:lvl8pPr lvl="7"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8pPr>
            <a:lvl9pPr lvl="8" rtl="0">
              <a:lnSpc>
                <a:spcPct val="100000"/>
              </a:lnSpc>
              <a:spcBef>
                <a:spcPts val="0"/>
              </a:spcBef>
              <a:spcAft>
                <a:spcPts val="0"/>
              </a:spcAft>
              <a:buClr>
                <a:schemeClr val="accent4"/>
              </a:buClr>
              <a:buSzPts val="1200"/>
              <a:buFont typeface="Roboto"/>
              <a:buNone/>
              <a:defRPr>
                <a:solidFill>
                  <a:schemeClr val="accent4"/>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043018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2pPr>
            <a:lvl3pPr lvl="2"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3pPr>
            <a:lvl4pPr lvl="3"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4pPr>
            <a:lvl5pPr lvl="4"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5pPr>
            <a:lvl6pPr lvl="5"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6pPr>
            <a:lvl7pPr lvl="6"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7pPr>
            <a:lvl8pPr lvl="7"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8pPr>
            <a:lvl9pPr lvl="8"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9pPr>
          </a:lstStyle>
          <a:p>
            <a:endParaRPr/>
          </a:p>
        </p:txBody>
      </p:sp>
    </p:spTree>
    <p:extLst>
      <p:ext uri="{BB962C8B-B14F-4D97-AF65-F5344CB8AC3E}">
        <p14:creationId xmlns:p14="http://schemas.microsoft.com/office/powerpoint/2010/main" val="25369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p:cSld name="QUOTE ">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5774050" y="1720650"/>
            <a:ext cx="2122800" cy="30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Font typeface="Oswald"/>
              <a:buNone/>
              <a:defRPr sz="1400">
                <a:solidFill>
                  <a:schemeClr val="accent2"/>
                </a:solidFill>
                <a:latin typeface="Oswald"/>
                <a:ea typeface="Oswald"/>
                <a:cs typeface="Oswald"/>
                <a:sym typeface="Oswald"/>
              </a:defRPr>
            </a:lvl1pPr>
            <a:lvl2pPr lvl="1"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2pPr>
            <a:lvl3pPr lvl="2"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3pPr>
            <a:lvl4pPr lvl="3"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4pPr>
            <a:lvl5pPr lvl="4"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5pPr>
            <a:lvl6pPr lvl="5"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6pPr>
            <a:lvl7pPr lvl="6"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7pPr>
            <a:lvl8pPr lvl="7"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8pPr>
            <a:lvl9pPr lvl="8"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9pPr>
          </a:lstStyle>
          <a:p>
            <a:endParaRPr/>
          </a:p>
        </p:txBody>
      </p:sp>
      <p:sp>
        <p:nvSpPr>
          <p:cNvPr id="52" name="Google Shape;52;p8"/>
          <p:cNvSpPr txBox="1">
            <a:spLocks noGrp="1"/>
          </p:cNvSpPr>
          <p:nvPr>
            <p:ph type="subTitle" idx="1"/>
          </p:nvPr>
        </p:nvSpPr>
        <p:spPr>
          <a:xfrm flipH="1">
            <a:off x="5462350" y="599850"/>
            <a:ext cx="2746200" cy="11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extLst>
      <p:ext uri="{BB962C8B-B14F-4D97-AF65-F5344CB8AC3E}">
        <p14:creationId xmlns:p14="http://schemas.microsoft.com/office/powerpoint/2010/main" val="290822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p:cSld name="NUMBERS">
    <p:bg>
      <p:bgPr>
        <a:solidFill>
          <a:schemeClr val="lt1"/>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hasCustomPrompt="1"/>
          </p:nvPr>
        </p:nvSpPr>
        <p:spPr>
          <a:xfrm>
            <a:off x="226912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0" name="Google Shape;70;p12"/>
          <p:cNvSpPr txBox="1">
            <a:spLocks noGrp="1"/>
          </p:cNvSpPr>
          <p:nvPr>
            <p:ph type="title" idx="2" hasCustomPrompt="1"/>
          </p:nvPr>
        </p:nvSpPr>
        <p:spPr>
          <a:xfrm>
            <a:off x="3473575"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1" name="Google Shape;71;p12"/>
          <p:cNvSpPr txBox="1">
            <a:spLocks noGrp="1"/>
          </p:cNvSpPr>
          <p:nvPr>
            <p:ph type="title" idx="3" hasCustomPrompt="1"/>
          </p:nvPr>
        </p:nvSpPr>
        <p:spPr>
          <a:xfrm>
            <a:off x="5689875" y="494869"/>
            <a:ext cx="1629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
        <p:nvSpPr>
          <p:cNvPr id="72" name="Google Shape;72;p12"/>
          <p:cNvSpPr txBox="1">
            <a:spLocks noGrp="1"/>
          </p:cNvSpPr>
          <p:nvPr>
            <p:ph type="ctrTitle" idx="4"/>
          </p:nvPr>
        </p:nvSpPr>
        <p:spPr>
          <a:xfrm rot="-5400000">
            <a:off x="-1151514" y="2145850"/>
            <a:ext cx="34632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endParaRPr/>
          </a:p>
        </p:txBody>
      </p:sp>
      <p:sp>
        <p:nvSpPr>
          <p:cNvPr id="73" name="Google Shape;73;p12"/>
          <p:cNvSpPr txBox="1">
            <a:spLocks noGrp="1"/>
          </p:cNvSpPr>
          <p:nvPr>
            <p:ph type="title" idx="5" hasCustomPrompt="1"/>
          </p:nvPr>
        </p:nvSpPr>
        <p:spPr>
          <a:xfrm>
            <a:off x="4619700" y="494869"/>
            <a:ext cx="1629900" cy="57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2pPr>
            <a:lvl3pPr lvl="2"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3pPr>
            <a:lvl4pPr lvl="3"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4pPr>
            <a:lvl5pPr lvl="4"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5pPr>
            <a:lvl6pPr lvl="5"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6pPr>
            <a:lvl7pPr lvl="6"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7pPr>
            <a:lvl8pPr lvl="7"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8pPr>
            <a:lvl9pPr lvl="8" algn="ctr" rtl="0">
              <a:spcBef>
                <a:spcPts val="0"/>
              </a:spcBef>
              <a:spcAft>
                <a:spcPts val="0"/>
              </a:spcAft>
              <a:buClr>
                <a:schemeClr val="accent2"/>
              </a:buClr>
              <a:buSzPts val="1800"/>
              <a:buFont typeface="Oswald Regular"/>
              <a:buNone/>
              <a:defRPr sz="1800">
                <a:solidFill>
                  <a:schemeClr val="accent2"/>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4249348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ITTLE OPENING" type="title">
  <p:cSld name="BIG TITTLE OPENING">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4105225" y="3179475"/>
            <a:ext cx="43779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1pPr>
            <a:lvl2pPr lvl="1"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2pPr>
            <a:lvl3pPr lvl="2"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3pPr>
            <a:lvl4pPr lvl="3"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4pPr>
            <a:lvl5pPr lvl="4"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5pPr>
            <a:lvl6pPr lvl="5"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6pPr>
            <a:lvl7pPr lvl="6"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7pPr>
            <a:lvl8pPr lvl="7"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8pPr>
            <a:lvl9pPr lvl="8" algn="ctr" rtl="0">
              <a:spcBef>
                <a:spcPts val="0"/>
              </a:spcBef>
              <a:spcAft>
                <a:spcPts val="0"/>
              </a:spcAft>
              <a:buClr>
                <a:schemeClr val="accent2"/>
              </a:buClr>
              <a:buSzPts val="4800"/>
              <a:buFont typeface="Oswald"/>
              <a:buNone/>
              <a:defRPr sz="4800">
                <a:solidFill>
                  <a:schemeClr val="accent2"/>
                </a:solidFill>
                <a:latin typeface="Oswald"/>
                <a:ea typeface="Oswald"/>
                <a:cs typeface="Oswald"/>
                <a:sym typeface="Oswald"/>
              </a:defRPr>
            </a:lvl9pPr>
          </a:lstStyle>
          <a:p>
            <a:endParaRPr/>
          </a:p>
        </p:txBody>
      </p:sp>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1"/>
          </p:nvPr>
        </p:nvSpPr>
        <p:spPr>
          <a:xfrm flipH="1">
            <a:off x="5781625" y="1197225"/>
            <a:ext cx="2704500" cy="6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r" rtl="0">
              <a:lnSpc>
                <a:spcPct val="100000"/>
              </a:lnSpc>
              <a:spcBef>
                <a:spcPts val="0"/>
              </a:spcBef>
              <a:spcAft>
                <a:spcPts val="0"/>
              </a:spcAft>
              <a:buClr>
                <a:schemeClr val="accent4"/>
              </a:buClr>
              <a:buSzPts val="1400"/>
              <a:buNone/>
              <a:defRPr sz="1400">
                <a:solidFill>
                  <a:schemeClr val="accent4"/>
                </a:solidFill>
              </a:defRPr>
            </a:lvl2pPr>
            <a:lvl3pPr lvl="2" algn="r" rtl="0">
              <a:lnSpc>
                <a:spcPct val="100000"/>
              </a:lnSpc>
              <a:spcBef>
                <a:spcPts val="0"/>
              </a:spcBef>
              <a:spcAft>
                <a:spcPts val="0"/>
              </a:spcAft>
              <a:buClr>
                <a:schemeClr val="accent4"/>
              </a:buClr>
              <a:buSzPts val="1400"/>
              <a:buNone/>
              <a:defRPr sz="1400">
                <a:solidFill>
                  <a:schemeClr val="accent4"/>
                </a:solidFill>
              </a:defRPr>
            </a:lvl3pPr>
            <a:lvl4pPr lvl="3" algn="r" rtl="0">
              <a:lnSpc>
                <a:spcPct val="100000"/>
              </a:lnSpc>
              <a:spcBef>
                <a:spcPts val="0"/>
              </a:spcBef>
              <a:spcAft>
                <a:spcPts val="0"/>
              </a:spcAft>
              <a:buClr>
                <a:schemeClr val="accent4"/>
              </a:buClr>
              <a:buSzPts val="1400"/>
              <a:buNone/>
              <a:defRPr sz="1400">
                <a:solidFill>
                  <a:schemeClr val="accent4"/>
                </a:solidFill>
              </a:defRPr>
            </a:lvl4pPr>
            <a:lvl5pPr lvl="4" algn="r" rtl="0">
              <a:lnSpc>
                <a:spcPct val="100000"/>
              </a:lnSpc>
              <a:spcBef>
                <a:spcPts val="0"/>
              </a:spcBef>
              <a:spcAft>
                <a:spcPts val="0"/>
              </a:spcAft>
              <a:buClr>
                <a:schemeClr val="accent4"/>
              </a:buClr>
              <a:buSzPts val="1400"/>
              <a:buNone/>
              <a:defRPr sz="1400">
                <a:solidFill>
                  <a:schemeClr val="accent4"/>
                </a:solidFill>
              </a:defRPr>
            </a:lvl5pPr>
            <a:lvl6pPr lvl="5" algn="r" rtl="0">
              <a:lnSpc>
                <a:spcPct val="100000"/>
              </a:lnSpc>
              <a:spcBef>
                <a:spcPts val="0"/>
              </a:spcBef>
              <a:spcAft>
                <a:spcPts val="0"/>
              </a:spcAft>
              <a:buClr>
                <a:schemeClr val="accent4"/>
              </a:buClr>
              <a:buSzPts val="1400"/>
              <a:buNone/>
              <a:defRPr sz="1400">
                <a:solidFill>
                  <a:schemeClr val="accent4"/>
                </a:solidFill>
              </a:defRPr>
            </a:lvl6pPr>
            <a:lvl7pPr lvl="6" algn="r" rtl="0">
              <a:lnSpc>
                <a:spcPct val="100000"/>
              </a:lnSpc>
              <a:spcBef>
                <a:spcPts val="0"/>
              </a:spcBef>
              <a:spcAft>
                <a:spcPts val="0"/>
              </a:spcAft>
              <a:buClr>
                <a:schemeClr val="accent4"/>
              </a:buClr>
              <a:buSzPts val="1400"/>
              <a:buNone/>
              <a:defRPr sz="1400">
                <a:solidFill>
                  <a:schemeClr val="accent4"/>
                </a:solidFill>
              </a:defRPr>
            </a:lvl7pPr>
            <a:lvl8pPr lvl="7" algn="r" rtl="0">
              <a:lnSpc>
                <a:spcPct val="100000"/>
              </a:lnSpc>
              <a:spcBef>
                <a:spcPts val="0"/>
              </a:spcBef>
              <a:spcAft>
                <a:spcPts val="0"/>
              </a:spcAft>
              <a:buClr>
                <a:schemeClr val="accent4"/>
              </a:buClr>
              <a:buSzPts val="1400"/>
              <a:buNone/>
              <a:defRPr sz="1400">
                <a:solidFill>
                  <a:schemeClr val="accent4"/>
                </a:solidFill>
              </a:defRPr>
            </a:lvl8pPr>
            <a:lvl9pPr lvl="8" algn="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extLst>
      <p:ext uri="{BB962C8B-B14F-4D97-AF65-F5344CB8AC3E}">
        <p14:creationId xmlns:p14="http://schemas.microsoft.com/office/powerpoint/2010/main" val="226189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1pPr>
            <a:lvl2pPr lvl="1"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2pPr>
            <a:lvl3pPr lvl="2"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3pPr>
            <a:lvl4pPr lvl="3"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4pPr>
            <a:lvl5pPr lvl="4"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5pPr>
            <a:lvl6pPr lvl="5"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6pPr>
            <a:lvl7pPr lvl="6"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7pPr>
            <a:lvl8pPr lvl="7"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8pPr>
            <a:lvl9pPr lvl="8" algn="ctr" rtl="0">
              <a:spcBef>
                <a:spcPts val="0"/>
              </a:spcBef>
              <a:spcAft>
                <a:spcPts val="0"/>
              </a:spcAft>
              <a:buClr>
                <a:schemeClr val="accent4"/>
              </a:buClr>
              <a:buSzPts val="1100"/>
              <a:buFont typeface="Oswald"/>
              <a:buNone/>
              <a:defRPr sz="1100" b="1">
                <a:solidFill>
                  <a:schemeClr val="accent4"/>
                </a:solidFill>
                <a:latin typeface="Oswald"/>
                <a:ea typeface="Oswald"/>
                <a:cs typeface="Oswald"/>
                <a:sym typeface="Oswald"/>
              </a:defRPr>
            </a:lvl9pPr>
          </a:lstStyle>
          <a:p>
            <a:endParaRPr/>
          </a:p>
        </p:txBody>
      </p:sp>
    </p:spTree>
    <p:extLst>
      <p:ext uri="{BB962C8B-B14F-4D97-AF65-F5344CB8AC3E}">
        <p14:creationId xmlns:p14="http://schemas.microsoft.com/office/powerpoint/2010/main" val="3815352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800"/>
              <a:buFont typeface="Oswald"/>
              <a:buNone/>
              <a:defRPr sz="2800" b="1">
                <a:solidFill>
                  <a:schemeClr val="accent4"/>
                </a:solidFill>
                <a:latin typeface="Oswald"/>
                <a:ea typeface="Oswald"/>
                <a:cs typeface="Oswald"/>
                <a:sym typeface="Oswald"/>
              </a:defRPr>
            </a:lvl1pPr>
            <a:lvl2pPr lvl="1"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2pPr>
            <a:lvl3pPr lvl="2"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3pPr>
            <a:lvl4pPr lvl="3"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4pPr>
            <a:lvl5pPr lvl="4"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5pPr>
            <a:lvl6pPr lvl="5"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6pPr>
            <a:lvl7pPr lvl="6"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7pPr>
            <a:lvl8pPr lvl="7"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8pPr>
            <a:lvl9pPr lvl="8"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1pPr>
            <a:lvl2pPr marL="914400" lvl="1"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2pPr>
            <a:lvl3pPr marL="1371600" lvl="2"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3pPr>
            <a:lvl4pPr marL="1828800" lvl="3"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4pPr>
            <a:lvl5pPr marL="2286000" lvl="4"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5pPr>
            <a:lvl6pPr marL="2743200" lvl="5"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6pPr>
            <a:lvl7pPr marL="3200400" lvl="6"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7pPr>
            <a:lvl8pPr marL="3657600" lvl="7"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8pPr>
            <a:lvl9pPr marL="4114800" lvl="8" indent="-304800" rtl="0">
              <a:lnSpc>
                <a:spcPct val="115000"/>
              </a:lnSpc>
              <a:spcBef>
                <a:spcPts val="1600"/>
              </a:spcBef>
              <a:spcAft>
                <a:spcPts val="160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8"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800"/>
              <a:buFont typeface="Oswald"/>
              <a:buNone/>
              <a:defRPr sz="2800" b="1">
                <a:solidFill>
                  <a:schemeClr val="accent4"/>
                </a:solidFill>
                <a:latin typeface="Oswald"/>
                <a:ea typeface="Oswald"/>
                <a:cs typeface="Oswald"/>
                <a:sym typeface="Oswald"/>
              </a:defRPr>
            </a:lvl1pPr>
            <a:lvl2pPr lvl="1"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2pPr>
            <a:lvl3pPr lvl="2"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3pPr>
            <a:lvl4pPr lvl="3"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4pPr>
            <a:lvl5pPr lvl="4"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5pPr>
            <a:lvl6pPr lvl="5"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6pPr>
            <a:lvl7pPr lvl="6"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7pPr>
            <a:lvl8pPr lvl="7"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8pPr>
            <a:lvl9pPr lvl="8"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1pPr>
            <a:lvl2pPr marL="914400" lvl="1"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2pPr>
            <a:lvl3pPr marL="1371600" lvl="2"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3pPr>
            <a:lvl4pPr marL="1828800" lvl="3"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4pPr>
            <a:lvl5pPr marL="2286000" lvl="4"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5pPr>
            <a:lvl6pPr marL="2743200" lvl="5"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6pPr>
            <a:lvl7pPr marL="3200400" lvl="6"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7pPr>
            <a:lvl8pPr marL="3657600" lvl="7"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8pPr>
            <a:lvl9pPr marL="4114800" lvl="8" indent="-304800" rtl="0">
              <a:lnSpc>
                <a:spcPct val="115000"/>
              </a:lnSpc>
              <a:spcBef>
                <a:spcPts val="1600"/>
              </a:spcBef>
              <a:spcAft>
                <a:spcPts val="160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9pPr>
          </a:lstStyle>
          <a:p>
            <a:endParaRPr/>
          </a:p>
        </p:txBody>
      </p:sp>
    </p:spTree>
    <p:extLst>
      <p:ext uri="{BB962C8B-B14F-4D97-AF65-F5344CB8AC3E}">
        <p14:creationId xmlns:p14="http://schemas.microsoft.com/office/powerpoint/2010/main" val="1165515170"/>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800"/>
              <a:buFont typeface="Oswald"/>
              <a:buNone/>
              <a:defRPr sz="2800" b="1">
                <a:solidFill>
                  <a:schemeClr val="accent4"/>
                </a:solidFill>
                <a:latin typeface="Oswald"/>
                <a:ea typeface="Oswald"/>
                <a:cs typeface="Oswald"/>
                <a:sym typeface="Oswald"/>
              </a:defRPr>
            </a:lvl1pPr>
            <a:lvl2pPr lvl="1"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2pPr>
            <a:lvl3pPr lvl="2"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3pPr>
            <a:lvl4pPr lvl="3"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4pPr>
            <a:lvl5pPr lvl="4"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5pPr>
            <a:lvl6pPr lvl="5"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6pPr>
            <a:lvl7pPr lvl="6"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7pPr>
            <a:lvl8pPr lvl="7"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8pPr>
            <a:lvl9pPr lvl="8" rtl="0">
              <a:spcBef>
                <a:spcPts val="0"/>
              </a:spcBef>
              <a:spcAft>
                <a:spcPts val="0"/>
              </a:spcAft>
              <a:buClr>
                <a:srgbClr val="274669"/>
              </a:buClr>
              <a:buSzPts val="2800"/>
              <a:buFont typeface="Signika"/>
              <a:buNone/>
              <a:defRPr sz="2800">
                <a:solidFill>
                  <a:srgbClr val="274669"/>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1pPr>
            <a:lvl2pPr marL="914400" lvl="1"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2pPr>
            <a:lvl3pPr marL="1371600" lvl="2"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3pPr>
            <a:lvl4pPr marL="1828800" lvl="3"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4pPr>
            <a:lvl5pPr marL="2286000" lvl="4"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5pPr>
            <a:lvl6pPr marL="2743200" lvl="5"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6pPr>
            <a:lvl7pPr marL="3200400" lvl="6"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7pPr>
            <a:lvl8pPr marL="3657600" lvl="7" indent="-304800" rtl="0">
              <a:lnSpc>
                <a:spcPct val="115000"/>
              </a:lnSpc>
              <a:spcBef>
                <a:spcPts val="1600"/>
              </a:spcBef>
              <a:spcAft>
                <a:spcPts val="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8pPr>
            <a:lvl9pPr marL="4114800" lvl="8" indent="-304800" rtl="0">
              <a:lnSpc>
                <a:spcPct val="115000"/>
              </a:lnSpc>
              <a:spcBef>
                <a:spcPts val="1600"/>
              </a:spcBef>
              <a:spcAft>
                <a:spcPts val="1600"/>
              </a:spcAft>
              <a:buClr>
                <a:schemeClr val="accent4"/>
              </a:buClr>
              <a:buSzPts val="1200"/>
              <a:buFont typeface="Signika Negative Light"/>
              <a:buChar char="■"/>
              <a:defRPr sz="1200">
                <a:solidFill>
                  <a:schemeClr val="accent4"/>
                </a:solidFill>
                <a:latin typeface="Signika Negative Light"/>
                <a:ea typeface="Signika Negative Light"/>
                <a:cs typeface="Signika Negative Light"/>
                <a:sym typeface="Signika Negative Light"/>
              </a:defRPr>
            </a:lvl9pPr>
          </a:lstStyle>
          <a:p>
            <a:endParaRPr/>
          </a:p>
        </p:txBody>
      </p:sp>
    </p:spTree>
    <p:extLst>
      <p:ext uri="{BB962C8B-B14F-4D97-AF65-F5344CB8AC3E}">
        <p14:creationId xmlns:p14="http://schemas.microsoft.com/office/powerpoint/2010/main" val="1542022739"/>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p:nvPr/>
        </p:nvSpPr>
        <p:spPr>
          <a:xfrm>
            <a:off x="0" y="0"/>
            <a:ext cx="9144000" cy="51120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txBox="1">
            <a:spLocks noGrp="1"/>
          </p:cNvSpPr>
          <p:nvPr>
            <p:ph type="subTitle" idx="1"/>
          </p:nvPr>
        </p:nvSpPr>
        <p:spPr>
          <a:xfrm flipH="1">
            <a:off x="5864350" y="2782743"/>
            <a:ext cx="27045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1">
                <a:solidFill>
                  <a:srgbClr val="F0F4F7"/>
                </a:solidFill>
              </a:rPr>
              <a:t>Aneesa, Iris, Rafael, Xiaoheng</a:t>
            </a:r>
            <a:endParaRPr lang="en-US" b="1">
              <a:solidFill>
                <a:srgbClr val="F0F4F7"/>
              </a:solidFill>
              <a:latin typeface="Signika Negative Light"/>
              <a:ea typeface="Signika Negative Light"/>
              <a:cs typeface="Signika Negative Light"/>
              <a:sym typeface="Signika Negative Light"/>
            </a:endParaRPr>
          </a:p>
        </p:txBody>
      </p:sp>
      <p:sp>
        <p:nvSpPr>
          <p:cNvPr id="91" name="Google Shape;91;p17"/>
          <p:cNvSpPr txBox="1">
            <a:spLocks noGrp="1"/>
          </p:cNvSpPr>
          <p:nvPr>
            <p:ph type="ctrTitle"/>
          </p:nvPr>
        </p:nvSpPr>
        <p:spPr>
          <a:xfrm flipH="1">
            <a:off x="2943225" y="1798200"/>
            <a:ext cx="5625625" cy="1299656"/>
          </a:xfrm>
          <a:prstGeom prst="rect">
            <a:avLst/>
          </a:prstGeom>
          <a:noFill/>
        </p:spPr>
        <p:txBody>
          <a:bodyPr spcFirstLastPara="1" wrap="square" lIns="91425" tIns="91425" rIns="91425" bIns="91425" anchor="b" anchorCtr="0">
            <a:noAutofit/>
          </a:bodyPr>
          <a:lstStyle/>
          <a:p>
            <a:r>
              <a:rPr lang="en-US">
                <a:solidFill>
                  <a:schemeClr val="bg1"/>
                </a:solidFill>
                <a:latin typeface="Oswald" panose="020B0604020202020204" charset="0"/>
              </a:rPr>
              <a:t>Fighting </a:t>
            </a:r>
            <a:br>
              <a:rPr lang="en-US">
                <a:solidFill>
                  <a:schemeClr val="bg1"/>
                </a:solidFill>
                <a:latin typeface="Oswald" panose="020B0604020202020204" charset="0"/>
              </a:rPr>
            </a:br>
            <a:r>
              <a:rPr lang="en-US">
                <a:solidFill>
                  <a:schemeClr val="bg1"/>
                </a:solidFill>
                <a:latin typeface="Oswald" panose="020B0604020202020204" charset="0"/>
              </a:rPr>
              <a:t>Environmental </a:t>
            </a:r>
            <a:br>
              <a:rPr lang="en-US">
                <a:solidFill>
                  <a:schemeClr val="bg1"/>
                </a:solidFill>
                <a:latin typeface="Oswald" panose="020B0604020202020204" charset="0"/>
              </a:rPr>
            </a:br>
            <a:r>
              <a:rPr lang="en-US">
                <a:solidFill>
                  <a:schemeClr val="bg1"/>
                </a:solidFill>
                <a:latin typeface="Oswald" panose="020B0604020202020204" charset="0"/>
              </a:rPr>
              <a:t>Crimes</a:t>
            </a:r>
            <a:endParaRPr lang="en-NL">
              <a:solidFill>
                <a:schemeClr val="bg1"/>
              </a:solidFill>
              <a:latin typeface="Oswald" panose="020B0604020202020204" charset="0"/>
            </a:endParaRPr>
          </a:p>
        </p:txBody>
      </p:sp>
      <p:sp>
        <p:nvSpPr>
          <p:cNvPr id="92" name="Google Shape;92;p17"/>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4" descr="Logo&#10;&#10;Description automatically generated">
            <a:extLst>
              <a:ext uri="{FF2B5EF4-FFF2-40B4-BE49-F238E27FC236}">
                <a16:creationId xmlns:a16="http://schemas.microsoft.com/office/drawing/2014/main" id="{CDE7CF22-D174-43DA-AF37-8E65F2F28986}"/>
              </a:ext>
            </a:extLst>
          </p:cNvPr>
          <p:cNvPicPr>
            <a:picLocks noChangeAspect="1"/>
          </p:cNvPicPr>
          <p:nvPr/>
        </p:nvPicPr>
        <p:blipFill>
          <a:blip r:embed="rId3"/>
          <a:stretch>
            <a:fillRect/>
          </a:stretch>
        </p:blipFill>
        <p:spPr>
          <a:xfrm>
            <a:off x="7499350" y="4486751"/>
            <a:ext cx="1644650" cy="8357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4"/>
                </a:solidFill>
              </a:rPr>
              <a:t>Data Flow</a:t>
            </a:r>
            <a:endParaRPr>
              <a:solidFill>
                <a:schemeClr val="accent4"/>
              </a:solidFill>
            </a:endParaRPr>
          </a:p>
        </p:txBody>
      </p:sp>
      <p:sp>
        <p:nvSpPr>
          <p:cNvPr id="138" name="Google Shape;138;p20"/>
          <p:cNvSpPr txBox="1">
            <a:spLocks noGrp="1"/>
          </p:cNvSpPr>
          <p:nvPr>
            <p:ph type="subTitle" idx="4294967295"/>
          </p:nvPr>
        </p:nvSpPr>
        <p:spPr>
          <a:xfrm>
            <a:off x="6036456" y="1131617"/>
            <a:ext cx="1645200" cy="554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00"/>
              <a:t>The user reports back to the app and corresponding authorities </a:t>
            </a:r>
            <a:endParaRPr sz="1000">
              <a:solidFill>
                <a:schemeClr val="accent4"/>
              </a:solidFill>
            </a:endParaRPr>
          </a:p>
        </p:txBody>
      </p:sp>
      <p:sp>
        <p:nvSpPr>
          <p:cNvPr id="139" name="Google Shape;139;p20"/>
          <p:cNvSpPr txBox="1">
            <a:spLocks noGrp="1"/>
          </p:cNvSpPr>
          <p:nvPr>
            <p:ph type="subTitle" idx="4294967295"/>
          </p:nvPr>
        </p:nvSpPr>
        <p:spPr>
          <a:xfrm>
            <a:off x="1817188" y="3998231"/>
            <a:ext cx="1556400" cy="554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00">
                <a:solidFill>
                  <a:schemeClr val="accent4"/>
                </a:solidFill>
              </a:rPr>
              <a:t>Data is retrieved from the sensors</a:t>
            </a:r>
            <a:endParaRPr sz="1000">
              <a:solidFill>
                <a:schemeClr val="accent4"/>
              </a:solidFill>
            </a:endParaRPr>
          </a:p>
        </p:txBody>
      </p:sp>
      <p:sp>
        <p:nvSpPr>
          <p:cNvPr id="140" name="Google Shape;140;p20"/>
          <p:cNvSpPr txBox="1">
            <a:spLocks noGrp="1"/>
          </p:cNvSpPr>
          <p:nvPr>
            <p:ph type="subTitle" idx="4294967295"/>
          </p:nvPr>
        </p:nvSpPr>
        <p:spPr>
          <a:xfrm>
            <a:off x="3274499" y="1138901"/>
            <a:ext cx="1556400" cy="554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00">
                <a:solidFill>
                  <a:schemeClr val="accent4"/>
                </a:solidFill>
              </a:rPr>
              <a:t>The Machine Learning algorithm decides if the new measurement is an anomaly</a:t>
            </a:r>
            <a:endParaRPr sz="1000">
              <a:solidFill>
                <a:schemeClr val="accent4"/>
              </a:solidFill>
            </a:endParaRPr>
          </a:p>
        </p:txBody>
      </p:sp>
      <p:sp>
        <p:nvSpPr>
          <p:cNvPr id="141" name="Google Shape;141;p20"/>
          <p:cNvSpPr txBox="1">
            <a:spLocks noGrp="1"/>
          </p:cNvSpPr>
          <p:nvPr>
            <p:ph type="subTitle" idx="4294967295"/>
          </p:nvPr>
        </p:nvSpPr>
        <p:spPr>
          <a:xfrm>
            <a:off x="4604587" y="3996975"/>
            <a:ext cx="1645200" cy="554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00">
                <a:solidFill>
                  <a:schemeClr val="accent4"/>
                </a:solidFill>
              </a:rPr>
              <a:t>A notification is pushed to the user</a:t>
            </a:r>
            <a:endParaRPr sz="1000">
              <a:solidFill>
                <a:schemeClr val="accent4"/>
              </a:solidFill>
            </a:endParaRPr>
          </a:p>
        </p:txBody>
      </p:sp>
      <p:grpSp>
        <p:nvGrpSpPr>
          <p:cNvPr id="147" name="Google Shape;147;p20"/>
          <p:cNvGrpSpPr>
            <a:grpSpLocks noChangeAspect="1"/>
          </p:cNvGrpSpPr>
          <p:nvPr/>
        </p:nvGrpSpPr>
        <p:grpSpPr>
          <a:xfrm>
            <a:off x="1826891" y="3515998"/>
            <a:ext cx="407619" cy="396000"/>
            <a:chOff x="1190625" y="627100"/>
            <a:chExt cx="5219200" cy="4441225"/>
          </a:xfrm>
        </p:grpSpPr>
        <p:sp>
          <p:nvSpPr>
            <p:cNvPr id="148" name="Google Shape;148;p20"/>
            <p:cNvSpPr/>
            <p:nvPr/>
          </p:nvSpPr>
          <p:spPr>
            <a:xfrm>
              <a:off x="1706000" y="627100"/>
              <a:ext cx="4703825" cy="4124800"/>
            </a:xfrm>
            <a:custGeom>
              <a:avLst/>
              <a:gdLst/>
              <a:ahLst/>
              <a:cxnLst/>
              <a:rect l="l" t="t" r="r" b="b"/>
              <a:pathLst>
                <a:path w="188153" h="164992" extrusionOk="0">
                  <a:moveTo>
                    <a:pt x="87031" y="8319"/>
                  </a:moveTo>
                  <a:cubicBezTo>
                    <a:pt x="95642" y="8319"/>
                    <a:pt x="103634" y="12233"/>
                    <a:pt x="108918" y="19051"/>
                  </a:cubicBezTo>
                  <a:cubicBezTo>
                    <a:pt x="109731" y="20121"/>
                    <a:pt x="110966" y="20686"/>
                    <a:pt x="112219" y="20686"/>
                  </a:cubicBezTo>
                  <a:cubicBezTo>
                    <a:pt x="113028" y="20686"/>
                    <a:pt x="113845" y="20450"/>
                    <a:pt x="114562" y="19964"/>
                  </a:cubicBezTo>
                  <a:cubicBezTo>
                    <a:pt x="119129" y="16833"/>
                    <a:pt x="124511" y="15202"/>
                    <a:pt x="130089" y="15202"/>
                  </a:cubicBezTo>
                  <a:cubicBezTo>
                    <a:pt x="145355" y="15202"/>
                    <a:pt x="157750" y="27597"/>
                    <a:pt x="157750" y="42863"/>
                  </a:cubicBezTo>
                  <a:cubicBezTo>
                    <a:pt x="157750" y="48376"/>
                    <a:pt x="156152" y="53693"/>
                    <a:pt x="153118" y="58227"/>
                  </a:cubicBezTo>
                  <a:cubicBezTo>
                    <a:pt x="152303" y="59434"/>
                    <a:pt x="152172" y="60935"/>
                    <a:pt x="152760" y="62239"/>
                  </a:cubicBezTo>
                  <a:cubicBezTo>
                    <a:pt x="153347" y="63544"/>
                    <a:pt x="154586" y="64458"/>
                    <a:pt x="155989" y="64653"/>
                  </a:cubicBezTo>
                  <a:cubicBezTo>
                    <a:pt x="169591" y="66545"/>
                    <a:pt x="179834" y="78354"/>
                    <a:pt x="179834" y="92087"/>
                  </a:cubicBezTo>
                  <a:cubicBezTo>
                    <a:pt x="179834" y="106015"/>
                    <a:pt x="169428" y="117824"/>
                    <a:pt x="155598" y="119552"/>
                  </a:cubicBezTo>
                  <a:cubicBezTo>
                    <a:pt x="153510" y="119813"/>
                    <a:pt x="151911" y="121640"/>
                    <a:pt x="151977" y="123760"/>
                  </a:cubicBezTo>
                  <a:cubicBezTo>
                    <a:pt x="151977" y="123924"/>
                    <a:pt x="151977" y="124119"/>
                    <a:pt x="151977" y="124282"/>
                  </a:cubicBezTo>
                  <a:cubicBezTo>
                    <a:pt x="151977" y="139548"/>
                    <a:pt x="139549" y="151977"/>
                    <a:pt x="124282" y="151977"/>
                  </a:cubicBezTo>
                  <a:cubicBezTo>
                    <a:pt x="115247" y="151977"/>
                    <a:pt x="106733" y="147508"/>
                    <a:pt x="101546" y="140070"/>
                  </a:cubicBezTo>
                  <a:cubicBezTo>
                    <a:pt x="100767" y="138961"/>
                    <a:pt x="99492" y="138293"/>
                    <a:pt x="98152" y="138293"/>
                  </a:cubicBezTo>
                  <a:cubicBezTo>
                    <a:pt x="98033" y="138293"/>
                    <a:pt x="97914" y="138298"/>
                    <a:pt x="97795" y="138309"/>
                  </a:cubicBezTo>
                  <a:cubicBezTo>
                    <a:pt x="96327" y="138439"/>
                    <a:pt x="95022" y="139353"/>
                    <a:pt x="94370" y="140690"/>
                  </a:cubicBezTo>
                  <a:cubicBezTo>
                    <a:pt x="89836" y="150411"/>
                    <a:pt x="79985" y="156674"/>
                    <a:pt x="69285" y="156674"/>
                  </a:cubicBezTo>
                  <a:cubicBezTo>
                    <a:pt x="54019" y="156674"/>
                    <a:pt x="41624" y="144246"/>
                    <a:pt x="41624" y="128980"/>
                  </a:cubicBezTo>
                  <a:cubicBezTo>
                    <a:pt x="41624" y="127186"/>
                    <a:pt x="41787" y="125359"/>
                    <a:pt x="42146" y="123565"/>
                  </a:cubicBezTo>
                  <a:cubicBezTo>
                    <a:pt x="42407" y="122325"/>
                    <a:pt x="42048" y="120988"/>
                    <a:pt x="41200" y="120042"/>
                  </a:cubicBezTo>
                  <a:cubicBezTo>
                    <a:pt x="40384" y="119128"/>
                    <a:pt x="39242" y="118607"/>
                    <a:pt x="38068" y="118607"/>
                  </a:cubicBezTo>
                  <a:lnTo>
                    <a:pt x="37807" y="118607"/>
                  </a:lnTo>
                  <a:cubicBezTo>
                    <a:pt x="37187" y="118672"/>
                    <a:pt x="36600" y="118672"/>
                    <a:pt x="36013" y="118672"/>
                  </a:cubicBezTo>
                  <a:cubicBezTo>
                    <a:pt x="20747" y="118672"/>
                    <a:pt x="8319" y="106244"/>
                    <a:pt x="8319" y="91010"/>
                  </a:cubicBezTo>
                  <a:cubicBezTo>
                    <a:pt x="8319" y="82105"/>
                    <a:pt x="12625" y="73722"/>
                    <a:pt x="19866" y="68502"/>
                  </a:cubicBezTo>
                  <a:cubicBezTo>
                    <a:pt x="21399" y="67393"/>
                    <a:pt x="21987" y="65338"/>
                    <a:pt x="21269" y="63544"/>
                  </a:cubicBezTo>
                  <a:cubicBezTo>
                    <a:pt x="19866" y="60217"/>
                    <a:pt x="19181" y="56661"/>
                    <a:pt x="19181" y="53008"/>
                  </a:cubicBezTo>
                  <a:cubicBezTo>
                    <a:pt x="19181" y="37742"/>
                    <a:pt x="31609" y="25314"/>
                    <a:pt x="46876" y="25314"/>
                  </a:cubicBezTo>
                  <a:cubicBezTo>
                    <a:pt x="50170" y="25314"/>
                    <a:pt x="53399" y="25901"/>
                    <a:pt x="56466" y="27043"/>
                  </a:cubicBezTo>
                  <a:cubicBezTo>
                    <a:pt x="56934" y="27213"/>
                    <a:pt x="57414" y="27295"/>
                    <a:pt x="57886" y="27295"/>
                  </a:cubicBezTo>
                  <a:cubicBezTo>
                    <a:pt x="59488" y="27295"/>
                    <a:pt x="61005" y="26361"/>
                    <a:pt x="61685" y="24824"/>
                  </a:cubicBezTo>
                  <a:cubicBezTo>
                    <a:pt x="66121" y="14777"/>
                    <a:pt x="76070" y="8319"/>
                    <a:pt x="87031" y="8319"/>
                  </a:cubicBezTo>
                  <a:close/>
                  <a:moveTo>
                    <a:pt x="87031" y="1"/>
                  </a:moveTo>
                  <a:cubicBezTo>
                    <a:pt x="74048" y="1"/>
                    <a:pt x="62142" y="7014"/>
                    <a:pt x="55781" y="18105"/>
                  </a:cubicBezTo>
                  <a:cubicBezTo>
                    <a:pt x="52878" y="17387"/>
                    <a:pt x="49909" y="16996"/>
                    <a:pt x="46876" y="16996"/>
                  </a:cubicBezTo>
                  <a:cubicBezTo>
                    <a:pt x="27010" y="16996"/>
                    <a:pt x="10863" y="33142"/>
                    <a:pt x="10863" y="53008"/>
                  </a:cubicBezTo>
                  <a:cubicBezTo>
                    <a:pt x="10863" y="56694"/>
                    <a:pt x="11418" y="60282"/>
                    <a:pt x="12494" y="63740"/>
                  </a:cubicBezTo>
                  <a:cubicBezTo>
                    <a:pt x="4633" y="70557"/>
                    <a:pt x="1" y="80507"/>
                    <a:pt x="1" y="91010"/>
                  </a:cubicBezTo>
                  <a:cubicBezTo>
                    <a:pt x="1" y="109962"/>
                    <a:pt x="14745" y="125522"/>
                    <a:pt x="33371" y="126892"/>
                  </a:cubicBezTo>
                  <a:cubicBezTo>
                    <a:pt x="33306" y="127610"/>
                    <a:pt x="33306" y="128295"/>
                    <a:pt x="33306" y="128980"/>
                  </a:cubicBezTo>
                  <a:cubicBezTo>
                    <a:pt x="33306" y="148845"/>
                    <a:pt x="49452" y="164992"/>
                    <a:pt x="69285" y="164992"/>
                  </a:cubicBezTo>
                  <a:cubicBezTo>
                    <a:pt x="81094" y="164992"/>
                    <a:pt x="92087" y="159120"/>
                    <a:pt x="98774" y="149661"/>
                  </a:cubicBezTo>
                  <a:cubicBezTo>
                    <a:pt x="105461" y="156380"/>
                    <a:pt x="114627" y="160295"/>
                    <a:pt x="124282" y="160295"/>
                  </a:cubicBezTo>
                  <a:cubicBezTo>
                    <a:pt x="143169" y="160295"/>
                    <a:pt x="158696" y="145681"/>
                    <a:pt x="160164" y="127186"/>
                  </a:cubicBezTo>
                  <a:cubicBezTo>
                    <a:pt x="176344" y="123499"/>
                    <a:pt x="188152" y="108984"/>
                    <a:pt x="188152" y="92087"/>
                  </a:cubicBezTo>
                  <a:cubicBezTo>
                    <a:pt x="188152" y="76201"/>
                    <a:pt x="177616" y="62337"/>
                    <a:pt x="162872" y="57705"/>
                  </a:cubicBezTo>
                  <a:cubicBezTo>
                    <a:pt x="164992" y="53073"/>
                    <a:pt x="166068" y="48050"/>
                    <a:pt x="166068" y="42863"/>
                  </a:cubicBezTo>
                  <a:cubicBezTo>
                    <a:pt x="166068" y="23030"/>
                    <a:pt x="149922" y="6883"/>
                    <a:pt x="130089" y="6883"/>
                  </a:cubicBezTo>
                  <a:cubicBezTo>
                    <a:pt x="124087" y="6883"/>
                    <a:pt x="118280" y="8351"/>
                    <a:pt x="113061" y="11157"/>
                  </a:cubicBezTo>
                  <a:cubicBezTo>
                    <a:pt x="106309" y="4013"/>
                    <a:pt x="96980" y="1"/>
                    <a:pt x="87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1190625" y="3910300"/>
              <a:ext cx="1158025" cy="1158025"/>
            </a:xfrm>
            <a:custGeom>
              <a:avLst/>
              <a:gdLst/>
              <a:ahLst/>
              <a:cxnLst/>
              <a:rect l="l" t="t" r="r" b="b"/>
              <a:pathLst>
                <a:path w="46321" h="46321" extrusionOk="0">
                  <a:moveTo>
                    <a:pt x="30532" y="8318"/>
                  </a:moveTo>
                  <a:cubicBezTo>
                    <a:pt x="34642" y="8318"/>
                    <a:pt x="38002" y="11678"/>
                    <a:pt x="38002" y="15788"/>
                  </a:cubicBezTo>
                  <a:cubicBezTo>
                    <a:pt x="38002" y="17941"/>
                    <a:pt x="37056" y="19964"/>
                    <a:pt x="35458" y="21399"/>
                  </a:cubicBezTo>
                  <a:cubicBezTo>
                    <a:pt x="33957" y="22704"/>
                    <a:pt x="33631" y="24954"/>
                    <a:pt x="34675" y="26651"/>
                  </a:cubicBezTo>
                  <a:cubicBezTo>
                    <a:pt x="35393" y="27825"/>
                    <a:pt x="35751" y="29162"/>
                    <a:pt x="35751" y="30532"/>
                  </a:cubicBezTo>
                  <a:cubicBezTo>
                    <a:pt x="35751" y="34643"/>
                    <a:pt x="32424" y="38002"/>
                    <a:pt x="28281" y="38002"/>
                  </a:cubicBezTo>
                  <a:cubicBezTo>
                    <a:pt x="24498" y="38002"/>
                    <a:pt x="21301" y="35164"/>
                    <a:pt x="20877" y="31381"/>
                  </a:cubicBezTo>
                  <a:cubicBezTo>
                    <a:pt x="20648" y="29260"/>
                    <a:pt x="18854" y="27695"/>
                    <a:pt x="16767" y="27695"/>
                  </a:cubicBezTo>
                  <a:lnTo>
                    <a:pt x="16408" y="27695"/>
                  </a:lnTo>
                  <a:cubicBezTo>
                    <a:pt x="16179" y="27727"/>
                    <a:pt x="15951" y="27727"/>
                    <a:pt x="15788" y="27727"/>
                  </a:cubicBezTo>
                  <a:cubicBezTo>
                    <a:pt x="11678" y="27727"/>
                    <a:pt x="8318" y="24367"/>
                    <a:pt x="8318" y="20257"/>
                  </a:cubicBezTo>
                  <a:cubicBezTo>
                    <a:pt x="8318" y="16147"/>
                    <a:pt x="11678" y="12787"/>
                    <a:pt x="15788" y="12787"/>
                  </a:cubicBezTo>
                  <a:cubicBezTo>
                    <a:pt x="16864" y="12787"/>
                    <a:pt x="17908" y="13016"/>
                    <a:pt x="18887" y="13472"/>
                  </a:cubicBezTo>
                  <a:cubicBezTo>
                    <a:pt x="19452" y="13731"/>
                    <a:pt x="20046" y="13855"/>
                    <a:pt x="20631" y="13855"/>
                  </a:cubicBezTo>
                  <a:cubicBezTo>
                    <a:pt x="22036" y="13855"/>
                    <a:pt x="23388" y="13141"/>
                    <a:pt x="24171" y="11874"/>
                  </a:cubicBezTo>
                  <a:cubicBezTo>
                    <a:pt x="25541" y="9656"/>
                    <a:pt x="27923" y="8318"/>
                    <a:pt x="30532" y="8318"/>
                  </a:cubicBezTo>
                  <a:close/>
                  <a:moveTo>
                    <a:pt x="30532" y="0"/>
                  </a:moveTo>
                  <a:cubicBezTo>
                    <a:pt x="26161" y="0"/>
                    <a:pt x="22084" y="1762"/>
                    <a:pt x="19148" y="4861"/>
                  </a:cubicBezTo>
                  <a:cubicBezTo>
                    <a:pt x="18071" y="4600"/>
                    <a:pt x="16930" y="4469"/>
                    <a:pt x="15788" y="4469"/>
                  </a:cubicBezTo>
                  <a:cubicBezTo>
                    <a:pt x="7079" y="4469"/>
                    <a:pt x="0" y="11548"/>
                    <a:pt x="0" y="20257"/>
                  </a:cubicBezTo>
                  <a:cubicBezTo>
                    <a:pt x="0" y="28151"/>
                    <a:pt x="5839" y="34740"/>
                    <a:pt x="13439" y="35882"/>
                  </a:cubicBezTo>
                  <a:cubicBezTo>
                    <a:pt x="15625" y="42015"/>
                    <a:pt x="21496" y="46320"/>
                    <a:pt x="28281" y="46320"/>
                  </a:cubicBezTo>
                  <a:cubicBezTo>
                    <a:pt x="36991" y="46320"/>
                    <a:pt x="44069" y="39242"/>
                    <a:pt x="44069" y="30532"/>
                  </a:cubicBezTo>
                  <a:cubicBezTo>
                    <a:pt x="44069" y="28738"/>
                    <a:pt x="43776" y="26944"/>
                    <a:pt x="43156" y="25248"/>
                  </a:cubicBezTo>
                  <a:cubicBezTo>
                    <a:pt x="45179" y="22541"/>
                    <a:pt x="46320" y="19213"/>
                    <a:pt x="46320" y="15788"/>
                  </a:cubicBezTo>
                  <a:cubicBezTo>
                    <a:pt x="46320" y="7079"/>
                    <a:pt x="39242" y="0"/>
                    <a:pt x="30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4440375" y="3947900"/>
              <a:ext cx="804900" cy="344075"/>
            </a:xfrm>
            <a:custGeom>
              <a:avLst/>
              <a:gdLst/>
              <a:ahLst/>
              <a:cxnLst/>
              <a:rect l="l" t="t" r="r" b="b"/>
              <a:pathLst>
                <a:path w="32196" h="13763" extrusionOk="0">
                  <a:moveTo>
                    <a:pt x="27627" y="1"/>
                  </a:moveTo>
                  <a:cubicBezTo>
                    <a:pt x="26578" y="1"/>
                    <a:pt x="25529" y="400"/>
                    <a:pt x="24726" y="1204"/>
                  </a:cubicBezTo>
                  <a:cubicBezTo>
                    <a:pt x="21921" y="3944"/>
                    <a:pt x="18202" y="5444"/>
                    <a:pt x="14255" y="5444"/>
                  </a:cubicBezTo>
                  <a:cubicBezTo>
                    <a:pt x="11645" y="5444"/>
                    <a:pt x="9068" y="4759"/>
                    <a:pt x="6818" y="3487"/>
                  </a:cubicBezTo>
                  <a:cubicBezTo>
                    <a:pt x="6165" y="3113"/>
                    <a:pt x="5453" y="2935"/>
                    <a:pt x="4751" y="2935"/>
                  </a:cubicBezTo>
                  <a:cubicBezTo>
                    <a:pt x="3310" y="2935"/>
                    <a:pt x="1909" y="3683"/>
                    <a:pt x="1142" y="5020"/>
                  </a:cubicBezTo>
                  <a:cubicBezTo>
                    <a:pt x="0" y="7010"/>
                    <a:pt x="685" y="9554"/>
                    <a:pt x="2675" y="10696"/>
                  </a:cubicBezTo>
                  <a:cubicBezTo>
                    <a:pt x="6198" y="12719"/>
                    <a:pt x="10178" y="13762"/>
                    <a:pt x="14255" y="13762"/>
                  </a:cubicBezTo>
                  <a:cubicBezTo>
                    <a:pt x="20355" y="13762"/>
                    <a:pt x="26161" y="11414"/>
                    <a:pt x="30532" y="7141"/>
                  </a:cubicBezTo>
                  <a:cubicBezTo>
                    <a:pt x="32163" y="5542"/>
                    <a:pt x="32196" y="2900"/>
                    <a:pt x="30598" y="1269"/>
                  </a:cubicBezTo>
                  <a:cubicBezTo>
                    <a:pt x="29787" y="425"/>
                    <a:pt x="28707" y="1"/>
                    <a:pt x="27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5155550" y="3658450"/>
              <a:ext cx="226750" cy="239625"/>
            </a:xfrm>
            <a:custGeom>
              <a:avLst/>
              <a:gdLst/>
              <a:ahLst/>
              <a:cxnLst/>
              <a:rect l="l" t="t" r="r" b="b"/>
              <a:pathLst>
                <a:path w="9070" h="9585" extrusionOk="0">
                  <a:moveTo>
                    <a:pt x="4683" y="0"/>
                  </a:moveTo>
                  <a:cubicBezTo>
                    <a:pt x="2595" y="0"/>
                    <a:pt x="798" y="1589"/>
                    <a:pt x="555" y="3713"/>
                  </a:cubicBezTo>
                  <a:cubicBezTo>
                    <a:pt x="523" y="4040"/>
                    <a:pt x="457" y="4366"/>
                    <a:pt x="425" y="4692"/>
                  </a:cubicBezTo>
                  <a:cubicBezTo>
                    <a:pt x="1" y="6943"/>
                    <a:pt x="1501" y="9096"/>
                    <a:pt x="3785" y="9520"/>
                  </a:cubicBezTo>
                  <a:cubicBezTo>
                    <a:pt x="4013" y="9552"/>
                    <a:pt x="4274" y="9585"/>
                    <a:pt x="4502" y="9585"/>
                  </a:cubicBezTo>
                  <a:cubicBezTo>
                    <a:pt x="6492" y="9585"/>
                    <a:pt x="8254" y="8150"/>
                    <a:pt x="8612" y="6160"/>
                  </a:cubicBezTo>
                  <a:cubicBezTo>
                    <a:pt x="8678" y="5638"/>
                    <a:pt x="8776" y="5149"/>
                    <a:pt x="8808" y="4627"/>
                  </a:cubicBezTo>
                  <a:cubicBezTo>
                    <a:pt x="9069" y="2343"/>
                    <a:pt x="7438" y="288"/>
                    <a:pt x="5155" y="27"/>
                  </a:cubicBezTo>
                  <a:cubicBezTo>
                    <a:pt x="4996" y="9"/>
                    <a:pt x="4839" y="0"/>
                    <a:pt x="46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2695200" y="2032200"/>
              <a:ext cx="763325" cy="1251825"/>
            </a:xfrm>
            <a:custGeom>
              <a:avLst/>
              <a:gdLst/>
              <a:ahLst/>
              <a:cxnLst/>
              <a:rect l="l" t="t" r="r" b="b"/>
              <a:pathLst>
                <a:path w="30533" h="50073" extrusionOk="0">
                  <a:moveTo>
                    <a:pt x="15104" y="1"/>
                  </a:moveTo>
                  <a:cubicBezTo>
                    <a:pt x="6883" y="1"/>
                    <a:pt x="1" y="4143"/>
                    <a:pt x="1" y="15136"/>
                  </a:cubicBezTo>
                  <a:lnTo>
                    <a:pt x="1" y="34937"/>
                  </a:lnTo>
                  <a:cubicBezTo>
                    <a:pt x="1" y="45929"/>
                    <a:pt x="6818" y="50072"/>
                    <a:pt x="15038" y="50072"/>
                  </a:cubicBezTo>
                  <a:cubicBezTo>
                    <a:pt x="24335" y="50072"/>
                    <a:pt x="30533" y="44853"/>
                    <a:pt x="30533" y="37383"/>
                  </a:cubicBezTo>
                  <a:cubicBezTo>
                    <a:pt x="30533" y="34382"/>
                    <a:pt x="29359" y="33632"/>
                    <a:pt x="26847" y="33632"/>
                  </a:cubicBezTo>
                  <a:cubicBezTo>
                    <a:pt x="24890" y="33632"/>
                    <a:pt x="23454" y="34252"/>
                    <a:pt x="23324" y="36013"/>
                  </a:cubicBezTo>
                  <a:cubicBezTo>
                    <a:pt x="23063" y="39014"/>
                    <a:pt x="22443" y="43679"/>
                    <a:pt x="15495" y="43679"/>
                  </a:cubicBezTo>
                  <a:cubicBezTo>
                    <a:pt x="10145" y="43679"/>
                    <a:pt x="7210" y="40906"/>
                    <a:pt x="7210" y="34937"/>
                  </a:cubicBezTo>
                  <a:lnTo>
                    <a:pt x="7210" y="15136"/>
                  </a:lnTo>
                  <a:cubicBezTo>
                    <a:pt x="7210" y="9167"/>
                    <a:pt x="10145" y="6362"/>
                    <a:pt x="15365" y="6362"/>
                  </a:cubicBezTo>
                  <a:cubicBezTo>
                    <a:pt x="22378" y="6362"/>
                    <a:pt x="23193" y="11255"/>
                    <a:pt x="23324" y="13636"/>
                  </a:cubicBezTo>
                  <a:cubicBezTo>
                    <a:pt x="23389" y="15267"/>
                    <a:pt x="24759" y="16017"/>
                    <a:pt x="26912" y="16017"/>
                  </a:cubicBezTo>
                  <a:cubicBezTo>
                    <a:pt x="29359" y="16017"/>
                    <a:pt x="30533" y="15332"/>
                    <a:pt x="30533" y="12298"/>
                  </a:cubicBezTo>
                  <a:cubicBezTo>
                    <a:pt x="30533" y="5089"/>
                    <a:pt x="24400" y="1"/>
                    <a:pt x="151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3614275" y="2032200"/>
              <a:ext cx="763325" cy="1251825"/>
            </a:xfrm>
            <a:custGeom>
              <a:avLst/>
              <a:gdLst/>
              <a:ahLst/>
              <a:cxnLst/>
              <a:rect l="l" t="t" r="r" b="b"/>
              <a:pathLst>
                <a:path w="30533" h="50073" extrusionOk="0">
                  <a:moveTo>
                    <a:pt x="15234" y="6362"/>
                  </a:moveTo>
                  <a:cubicBezTo>
                    <a:pt x="20257" y="6362"/>
                    <a:pt x="23323" y="9167"/>
                    <a:pt x="23323" y="15136"/>
                  </a:cubicBezTo>
                  <a:lnTo>
                    <a:pt x="23323" y="34937"/>
                  </a:lnTo>
                  <a:cubicBezTo>
                    <a:pt x="23323" y="40906"/>
                    <a:pt x="20257" y="43679"/>
                    <a:pt x="15234" y="43679"/>
                  </a:cubicBezTo>
                  <a:cubicBezTo>
                    <a:pt x="10145" y="43679"/>
                    <a:pt x="7209" y="40906"/>
                    <a:pt x="7209" y="34937"/>
                  </a:cubicBezTo>
                  <a:lnTo>
                    <a:pt x="7209" y="15136"/>
                  </a:lnTo>
                  <a:cubicBezTo>
                    <a:pt x="7209" y="9167"/>
                    <a:pt x="10145" y="6362"/>
                    <a:pt x="15234" y="6362"/>
                  </a:cubicBezTo>
                  <a:close/>
                  <a:moveTo>
                    <a:pt x="15234" y="1"/>
                  </a:moveTo>
                  <a:cubicBezTo>
                    <a:pt x="6622" y="1"/>
                    <a:pt x="0" y="4143"/>
                    <a:pt x="0" y="15136"/>
                  </a:cubicBezTo>
                  <a:lnTo>
                    <a:pt x="0" y="34937"/>
                  </a:lnTo>
                  <a:cubicBezTo>
                    <a:pt x="0" y="45929"/>
                    <a:pt x="6622" y="50072"/>
                    <a:pt x="15234" y="50072"/>
                  </a:cubicBezTo>
                  <a:cubicBezTo>
                    <a:pt x="23813" y="50072"/>
                    <a:pt x="30532" y="45929"/>
                    <a:pt x="30532" y="34937"/>
                  </a:cubicBezTo>
                  <a:lnTo>
                    <a:pt x="30532" y="15136"/>
                  </a:lnTo>
                  <a:cubicBezTo>
                    <a:pt x="30532" y="4143"/>
                    <a:pt x="23813" y="1"/>
                    <a:pt x="15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4526800" y="2032200"/>
              <a:ext cx="744575" cy="1242025"/>
            </a:xfrm>
            <a:custGeom>
              <a:avLst/>
              <a:gdLst/>
              <a:ahLst/>
              <a:cxnLst/>
              <a:rect l="l" t="t" r="r" b="b"/>
              <a:pathLst>
                <a:path w="29783" h="49681" extrusionOk="0">
                  <a:moveTo>
                    <a:pt x="14908" y="1"/>
                  </a:moveTo>
                  <a:cubicBezTo>
                    <a:pt x="7503" y="1"/>
                    <a:pt x="979" y="4731"/>
                    <a:pt x="979" y="12005"/>
                  </a:cubicBezTo>
                  <a:cubicBezTo>
                    <a:pt x="979" y="15071"/>
                    <a:pt x="2317" y="16017"/>
                    <a:pt x="4241" y="16017"/>
                  </a:cubicBezTo>
                  <a:cubicBezTo>
                    <a:pt x="6590" y="16017"/>
                    <a:pt x="8025" y="14680"/>
                    <a:pt x="8025" y="13310"/>
                  </a:cubicBezTo>
                  <a:cubicBezTo>
                    <a:pt x="8025" y="8678"/>
                    <a:pt x="11092" y="6590"/>
                    <a:pt x="14908" y="6590"/>
                  </a:cubicBezTo>
                  <a:cubicBezTo>
                    <a:pt x="20062" y="6590"/>
                    <a:pt x="22248" y="10374"/>
                    <a:pt x="22248" y="13701"/>
                  </a:cubicBezTo>
                  <a:cubicBezTo>
                    <a:pt x="22248" y="24172"/>
                    <a:pt x="1" y="29685"/>
                    <a:pt x="1" y="40710"/>
                  </a:cubicBezTo>
                  <a:lnTo>
                    <a:pt x="1" y="47300"/>
                  </a:lnTo>
                  <a:cubicBezTo>
                    <a:pt x="1" y="48735"/>
                    <a:pt x="1860" y="49681"/>
                    <a:pt x="3198" y="49681"/>
                  </a:cubicBezTo>
                  <a:lnTo>
                    <a:pt x="27402" y="49681"/>
                  </a:lnTo>
                  <a:cubicBezTo>
                    <a:pt x="28641" y="49681"/>
                    <a:pt x="29783" y="48115"/>
                    <a:pt x="29783" y="46419"/>
                  </a:cubicBezTo>
                  <a:cubicBezTo>
                    <a:pt x="29783" y="44723"/>
                    <a:pt x="28641" y="43287"/>
                    <a:pt x="27402" y="43287"/>
                  </a:cubicBezTo>
                  <a:lnTo>
                    <a:pt x="7406" y="43287"/>
                  </a:lnTo>
                  <a:lnTo>
                    <a:pt x="7406" y="40710"/>
                  </a:lnTo>
                  <a:cubicBezTo>
                    <a:pt x="7406" y="32882"/>
                    <a:pt x="29457" y="28119"/>
                    <a:pt x="29457" y="13505"/>
                  </a:cubicBezTo>
                  <a:cubicBezTo>
                    <a:pt x="29457" y="5350"/>
                    <a:pt x="22770" y="1"/>
                    <a:pt x="14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0"/>
          <p:cNvGrpSpPr>
            <a:grpSpLocks noChangeAspect="1"/>
          </p:cNvGrpSpPr>
          <p:nvPr/>
        </p:nvGrpSpPr>
        <p:grpSpPr>
          <a:xfrm>
            <a:off x="2966571" y="3517806"/>
            <a:ext cx="398846" cy="396000"/>
            <a:chOff x="1179200" y="238125"/>
            <a:chExt cx="5256700" cy="5219200"/>
          </a:xfrm>
        </p:grpSpPr>
        <p:sp>
          <p:nvSpPr>
            <p:cNvPr id="156" name="Google Shape;156;p20"/>
            <p:cNvSpPr/>
            <p:nvPr/>
          </p:nvSpPr>
          <p:spPr>
            <a:xfrm>
              <a:off x="1179200" y="3006725"/>
              <a:ext cx="5256700" cy="2450600"/>
            </a:xfrm>
            <a:custGeom>
              <a:avLst/>
              <a:gdLst/>
              <a:ahLst/>
              <a:cxnLst/>
              <a:rect l="l" t="t" r="r" b="b"/>
              <a:pathLst>
                <a:path w="210268" h="98024" extrusionOk="0">
                  <a:moveTo>
                    <a:pt x="179736" y="0"/>
                  </a:moveTo>
                  <a:cubicBezTo>
                    <a:pt x="175724" y="0"/>
                    <a:pt x="171907" y="1697"/>
                    <a:pt x="169232" y="4730"/>
                  </a:cubicBezTo>
                  <a:lnTo>
                    <a:pt x="145844" y="31316"/>
                  </a:lnTo>
                  <a:cubicBezTo>
                    <a:pt x="140364" y="37546"/>
                    <a:pt x="133350" y="42472"/>
                    <a:pt x="125619" y="45505"/>
                  </a:cubicBezTo>
                  <a:cubicBezTo>
                    <a:pt x="123532" y="46353"/>
                    <a:pt x="122488" y="48702"/>
                    <a:pt x="123303" y="50822"/>
                  </a:cubicBezTo>
                  <a:cubicBezTo>
                    <a:pt x="123956" y="52421"/>
                    <a:pt x="125489" y="53399"/>
                    <a:pt x="127120" y="53399"/>
                  </a:cubicBezTo>
                  <a:cubicBezTo>
                    <a:pt x="127609" y="53399"/>
                    <a:pt x="128131" y="53301"/>
                    <a:pt x="128620" y="53106"/>
                  </a:cubicBezTo>
                  <a:cubicBezTo>
                    <a:pt x="137558" y="49583"/>
                    <a:pt x="145615" y="43907"/>
                    <a:pt x="151976" y="36698"/>
                  </a:cubicBezTo>
                  <a:lnTo>
                    <a:pt x="175365" y="10113"/>
                  </a:lnTo>
                  <a:cubicBezTo>
                    <a:pt x="176474" y="8873"/>
                    <a:pt x="178072" y="8155"/>
                    <a:pt x="179736" y="8155"/>
                  </a:cubicBezTo>
                  <a:cubicBezTo>
                    <a:pt x="182117" y="8155"/>
                    <a:pt x="184107" y="9428"/>
                    <a:pt x="185053" y="11613"/>
                  </a:cubicBezTo>
                  <a:cubicBezTo>
                    <a:pt x="186031" y="13799"/>
                    <a:pt x="185640" y="16147"/>
                    <a:pt x="184042" y="17909"/>
                  </a:cubicBezTo>
                  <a:cubicBezTo>
                    <a:pt x="183944" y="17974"/>
                    <a:pt x="161338" y="43711"/>
                    <a:pt x="161338" y="43711"/>
                  </a:cubicBezTo>
                  <a:cubicBezTo>
                    <a:pt x="151324" y="55063"/>
                    <a:pt x="136906" y="61587"/>
                    <a:pt x="121738" y="61587"/>
                  </a:cubicBezTo>
                  <a:lnTo>
                    <a:pt x="78908" y="61587"/>
                  </a:lnTo>
                  <a:cubicBezTo>
                    <a:pt x="75581" y="61587"/>
                    <a:pt x="72840" y="58879"/>
                    <a:pt x="72840" y="55552"/>
                  </a:cubicBezTo>
                  <a:cubicBezTo>
                    <a:pt x="72840" y="52192"/>
                    <a:pt x="75581" y="49485"/>
                    <a:pt x="78908" y="49485"/>
                  </a:cubicBezTo>
                  <a:lnTo>
                    <a:pt x="105884" y="49485"/>
                  </a:lnTo>
                  <a:cubicBezTo>
                    <a:pt x="113974" y="49485"/>
                    <a:pt x="120563" y="42896"/>
                    <a:pt x="120563" y="34806"/>
                  </a:cubicBezTo>
                  <a:cubicBezTo>
                    <a:pt x="120563" y="26716"/>
                    <a:pt x="113974" y="20127"/>
                    <a:pt x="105884" y="20127"/>
                  </a:cubicBezTo>
                  <a:lnTo>
                    <a:pt x="49224" y="20127"/>
                  </a:lnTo>
                  <a:cubicBezTo>
                    <a:pt x="35360" y="20127"/>
                    <a:pt x="22084" y="26064"/>
                    <a:pt x="12820" y="36372"/>
                  </a:cubicBezTo>
                  <a:lnTo>
                    <a:pt x="1501" y="48995"/>
                  </a:lnTo>
                  <a:cubicBezTo>
                    <a:pt x="0" y="50692"/>
                    <a:pt x="131" y="53269"/>
                    <a:pt x="1827" y="54769"/>
                  </a:cubicBezTo>
                  <a:cubicBezTo>
                    <a:pt x="2595" y="55462"/>
                    <a:pt x="3557" y="55800"/>
                    <a:pt x="4518" y="55800"/>
                  </a:cubicBezTo>
                  <a:cubicBezTo>
                    <a:pt x="5640" y="55800"/>
                    <a:pt x="6760" y="55339"/>
                    <a:pt x="7568" y="54443"/>
                  </a:cubicBezTo>
                  <a:lnTo>
                    <a:pt x="18887" y="41819"/>
                  </a:lnTo>
                  <a:cubicBezTo>
                    <a:pt x="26618" y="33207"/>
                    <a:pt x="37676" y="28282"/>
                    <a:pt x="49256" y="28282"/>
                  </a:cubicBezTo>
                  <a:lnTo>
                    <a:pt x="105884" y="28282"/>
                  </a:lnTo>
                  <a:cubicBezTo>
                    <a:pt x="109473" y="28282"/>
                    <a:pt x="112408" y="31218"/>
                    <a:pt x="112408" y="34806"/>
                  </a:cubicBezTo>
                  <a:cubicBezTo>
                    <a:pt x="112408" y="38394"/>
                    <a:pt x="109473" y="41330"/>
                    <a:pt x="105884" y="41330"/>
                  </a:cubicBezTo>
                  <a:lnTo>
                    <a:pt x="78908" y="41330"/>
                  </a:lnTo>
                  <a:cubicBezTo>
                    <a:pt x="71079" y="41330"/>
                    <a:pt x="64686" y="47691"/>
                    <a:pt x="64686" y="55552"/>
                  </a:cubicBezTo>
                  <a:cubicBezTo>
                    <a:pt x="64686" y="63381"/>
                    <a:pt x="71079" y="69742"/>
                    <a:pt x="78908" y="69742"/>
                  </a:cubicBezTo>
                  <a:lnTo>
                    <a:pt x="121770" y="69742"/>
                  </a:lnTo>
                  <a:cubicBezTo>
                    <a:pt x="139255" y="69742"/>
                    <a:pt x="155891" y="62207"/>
                    <a:pt x="167438" y="49093"/>
                  </a:cubicBezTo>
                  <a:lnTo>
                    <a:pt x="190859" y="22508"/>
                  </a:lnTo>
                  <a:cubicBezTo>
                    <a:pt x="191936" y="21269"/>
                    <a:pt x="193534" y="20551"/>
                    <a:pt x="195230" y="20551"/>
                  </a:cubicBezTo>
                  <a:cubicBezTo>
                    <a:pt x="197611" y="20551"/>
                    <a:pt x="199601" y="21823"/>
                    <a:pt x="200547" y="24009"/>
                  </a:cubicBezTo>
                  <a:cubicBezTo>
                    <a:pt x="201493" y="26194"/>
                    <a:pt x="201134" y="28543"/>
                    <a:pt x="199503" y="30304"/>
                  </a:cubicBezTo>
                  <a:lnTo>
                    <a:pt x="166688" y="66088"/>
                  </a:lnTo>
                  <a:cubicBezTo>
                    <a:pt x="152857" y="81191"/>
                    <a:pt x="133155" y="89868"/>
                    <a:pt x="112669" y="89868"/>
                  </a:cubicBezTo>
                  <a:lnTo>
                    <a:pt x="4534" y="89868"/>
                  </a:lnTo>
                  <a:cubicBezTo>
                    <a:pt x="2284" y="89868"/>
                    <a:pt x="457" y="91695"/>
                    <a:pt x="457" y="93946"/>
                  </a:cubicBezTo>
                  <a:cubicBezTo>
                    <a:pt x="457" y="96196"/>
                    <a:pt x="2284" y="98023"/>
                    <a:pt x="4534" y="98023"/>
                  </a:cubicBezTo>
                  <a:lnTo>
                    <a:pt x="112669" y="98023"/>
                  </a:lnTo>
                  <a:cubicBezTo>
                    <a:pt x="135438" y="98023"/>
                    <a:pt x="157326" y="88400"/>
                    <a:pt x="172723" y="71601"/>
                  </a:cubicBezTo>
                  <a:lnTo>
                    <a:pt x="205505" y="35817"/>
                  </a:lnTo>
                  <a:cubicBezTo>
                    <a:pt x="209322" y="31674"/>
                    <a:pt x="210268" y="25868"/>
                    <a:pt x="208017" y="20747"/>
                  </a:cubicBezTo>
                  <a:cubicBezTo>
                    <a:pt x="205734" y="15593"/>
                    <a:pt x="200841" y="12396"/>
                    <a:pt x="195230" y="12396"/>
                  </a:cubicBezTo>
                  <a:cubicBezTo>
                    <a:pt x="194676" y="12396"/>
                    <a:pt x="194154" y="12429"/>
                    <a:pt x="193664" y="12461"/>
                  </a:cubicBezTo>
                  <a:cubicBezTo>
                    <a:pt x="193501" y="11091"/>
                    <a:pt x="193110" y="9689"/>
                    <a:pt x="192523" y="8319"/>
                  </a:cubicBezTo>
                  <a:cubicBezTo>
                    <a:pt x="190272" y="3197"/>
                    <a:pt x="185346" y="0"/>
                    <a:pt x="1797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2576950" y="238125"/>
              <a:ext cx="2446525" cy="3139675"/>
            </a:xfrm>
            <a:custGeom>
              <a:avLst/>
              <a:gdLst/>
              <a:ahLst/>
              <a:cxnLst/>
              <a:rect l="l" t="t" r="r" b="b"/>
              <a:pathLst>
                <a:path w="97861" h="125587" extrusionOk="0">
                  <a:moveTo>
                    <a:pt x="49061" y="10699"/>
                  </a:moveTo>
                  <a:lnTo>
                    <a:pt x="80409" y="50952"/>
                  </a:lnTo>
                  <a:cubicBezTo>
                    <a:pt x="80441" y="51017"/>
                    <a:pt x="80507" y="51050"/>
                    <a:pt x="80539" y="51115"/>
                  </a:cubicBezTo>
                  <a:cubicBezTo>
                    <a:pt x="86443" y="58357"/>
                    <a:pt x="89705" y="67458"/>
                    <a:pt x="89705" y="76787"/>
                  </a:cubicBezTo>
                  <a:cubicBezTo>
                    <a:pt x="89705" y="99197"/>
                    <a:pt x="71406" y="117432"/>
                    <a:pt x="48931" y="117432"/>
                  </a:cubicBezTo>
                  <a:cubicBezTo>
                    <a:pt x="26455" y="117432"/>
                    <a:pt x="8156" y="99197"/>
                    <a:pt x="8156" y="76787"/>
                  </a:cubicBezTo>
                  <a:cubicBezTo>
                    <a:pt x="8156" y="67360"/>
                    <a:pt x="11450" y="58161"/>
                    <a:pt x="17485" y="50920"/>
                  </a:cubicBezTo>
                  <a:cubicBezTo>
                    <a:pt x="17583" y="50789"/>
                    <a:pt x="17681" y="50626"/>
                    <a:pt x="17779" y="50496"/>
                  </a:cubicBezTo>
                  <a:lnTo>
                    <a:pt x="49061" y="10699"/>
                  </a:lnTo>
                  <a:close/>
                  <a:moveTo>
                    <a:pt x="49094" y="0"/>
                  </a:moveTo>
                  <a:cubicBezTo>
                    <a:pt x="47821" y="0"/>
                    <a:pt x="46647" y="587"/>
                    <a:pt x="45864" y="1566"/>
                  </a:cubicBezTo>
                  <a:lnTo>
                    <a:pt x="11092" y="45798"/>
                  </a:lnTo>
                  <a:cubicBezTo>
                    <a:pt x="11026" y="45864"/>
                    <a:pt x="10961" y="45961"/>
                    <a:pt x="10896" y="46059"/>
                  </a:cubicBezTo>
                  <a:cubicBezTo>
                    <a:pt x="3883" y="54704"/>
                    <a:pt x="1" y="65599"/>
                    <a:pt x="1" y="76787"/>
                  </a:cubicBezTo>
                  <a:cubicBezTo>
                    <a:pt x="1" y="103699"/>
                    <a:pt x="21954" y="125586"/>
                    <a:pt x="48931" y="125586"/>
                  </a:cubicBezTo>
                  <a:cubicBezTo>
                    <a:pt x="75907" y="125586"/>
                    <a:pt x="97860" y="103699"/>
                    <a:pt x="97860" y="76787"/>
                  </a:cubicBezTo>
                  <a:cubicBezTo>
                    <a:pt x="97860" y="65631"/>
                    <a:pt x="93979" y="54736"/>
                    <a:pt x="86965" y="46059"/>
                  </a:cubicBezTo>
                  <a:cubicBezTo>
                    <a:pt x="86933" y="46059"/>
                    <a:pt x="86933" y="46059"/>
                    <a:pt x="86933" y="46027"/>
                  </a:cubicBezTo>
                  <a:lnTo>
                    <a:pt x="52290" y="1566"/>
                  </a:lnTo>
                  <a:cubicBezTo>
                    <a:pt x="51540" y="587"/>
                    <a:pt x="50333" y="0"/>
                    <a:pt x="490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5323550" y="1944125"/>
              <a:ext cx="545600" cy="203900"/>
            </a:xfrm>
            <a:custGeom>
              <a:avLst/>
              <a:gdLst/>
              <a:ahLst/>
              <a:cxnLst/>
              <a:rect l="l" t="t" r="r" b="b"/>
              <a:pathLst>
                <a:path w="21824" h="8156" extrusionOk="0">
                  <a:moveTo>
                    <a:pt x="4078" y="1"/>
                  </a:moveTo>
                  <a:cubicBezTo>
                    <a:pt x="1827" y="1"/>
                    <a:pt x="0" y="1827"/>
                    <a:pt x="0" y="4078"/>
                  </a:cubicBezTo>
                  <a:cubicBezTo>
                    <a:pt x="0" y="6329"/>
                    <a:pt x="1827" y="8156"/>
                    <a:pt x="4078" y="8156"/>
                  </a:cubicBezTo>
                  <a:lnTo>
                    <a:pt x="17746" y="8156"/>
                  </a:lnTo>
                  <a:cubicBezTo>
                    <a:pt x="19996" y="8156"/>
                    <a:pt x="21823" y="6329"/>
                    <a:pt x="21823" y="4078"/>
                  </a:cubicBezTo>
                  <a:cubicBezTo>
                    <a:pt x="21823" y="1827"/>
                    <a:pt x="19996" y="1"/>
                    <a:pt x="17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5110700" y="2318450"/>
              <a:ext cx="347425" cy="327025"/>
            </a:xfrm>
            <a:custGeom>
              <a:avLst/>
              <a:gdLst/>
              <a:ahLst/>
              <a:cxnLst/>
              <a:rect l="l" t="t" r="r" b="b"/>
              <a:pathLst>
                <a:path w="13897" h="13081" extrusionOk="0">
                  <a:moveTo>
                    <a:pt x="4486" y="0"/>
                  </a:moveTo>
                  <a:cubicBezTo>
                    <a:pt x="3442" y="0"/>
                    <a:pt x="2398" y="392"/>
                    <a:pt x="1599" y="1175"/>
                  </a:cubicBezTo>
                  <a:cubicBezTo>
                    <a:pt x="1" y="2773"/>
                    <a:pt x="1" y="5350"/>
                    <a:pt x="1599" y="6948"/>
                  </a:cubicBezTo>
                  <a:lnTo>
                    <a:pt x="6525" y="11907"/>
                  </a:lnTo>
                  <a:cubicBezTo>
                    <a:pt x="7340" y="12689"/>
                    <a:pt x="8384" y="13081"/>
                    <a:pt x="9428" y="13081"/>
                  </a:cubicBezTo>
                  <a:cubicBezTo>
                    <a:pt x="10472" y="13081"/>
                    <a:pt x="11516" y="12689"/>
                    <a:pt x="12298" y="11907"/>
                  </a:cubicBezTo>
                  <a:cubicBezTo>
                    <a:pt x="13897" y="10308"/>
                    <a:pt x="13897" y="7731"/>
                    <a:pt x="12298" y="6133"/>
                  </a:cubicBezTo>
                  <a:lnTo>
                    <a:pt x="7373" y="1175"/>
                  </a:lnTo>
                  <a:cubicBezTo>
                    <a:pt x="6574" y="392"/>
                    <a:pt x="5530" y="0"/>
                    <a:pt x="44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5109075" y="1445250"/>
              <a:ext cx="347425" cy="327650"/>
            </a:xfrm>
            <a:custGeom>
              <a:avLst/>
              <a:gdLst/>
              <a:ahLst/>
              <a:cxnLst/>
              <a:rect l="l" t="t" r="r" b="b"/>
              <a:pathLst>
                <a:path w="13897" h="13106" extrusionOk="0">
                  <a:moveTo>
                    <a:pt x="9428" y="1"/>
                  </a:moveTo>
                  <a:cubicBezTo>
                    <a:pt x="8384" y="1"/>
                    <a:pt x="7340" y="400"/>
                    <a:pt x="6557" y="1199"/>
                  </a:cubicBezTo>
                  <a:lnTo>
                    <a:pt x="1599" y="6158"/>
                  </a:lnTo>
                  <a:cubicBezTo>
                    <a:pt x="0" y="7756"/>
                    <a:pt x="0" y="10333"/>
                    <a:pt x="1599" y="11931"/>
                  </a:cubicBezTo>
                  <a:cubicBezTo>
                    <a:pt x="2414" y="12714"/>
                    <a:pt x="3458" y="13106"/>
                    <a:pt x="4502" y="13106"/>
                  </a:cubicBezTo>
                  <a:cubicBezTo>
                    <a:pt x="5546" y="13106"/>
                    <a:pt x="6590" y="12714"/>
                    <a:pt x="7373" y="11899"/>
                  </a:cubicBezTo>
                  <a:lnTo>
                    <a:pt x="12298" y="6973"/>
                  </a:lnTo>
                  <a:cubicBezTo>
                    <a:pt x="13897" y="5375"/>
                    <a:pt x="13897" y="2798"/>
                    <a:pt x="12298" y="1199"/>
                  </a:cubicBezTo>
                  <a:cubicBezTo>
                    <a:pt x="11515" y="400"/>
                    <a:pt x="10471" y="1"/>
                    <a:pt x="9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1731275" y="1942500"/>
              <a:ext cx="545600" cy="203900"/>
            </a:xfrm>
            <a:custGeom>
              <a:avLst/>
              <a:gdLst/>
              <a:ahLst/>
              <a:cxnLst/>
              <a:rect l="l" t="t" r="r" b="b"/>
              <a:pathLst>
                <a:path w="21824" h="8156" extrusionOk="0">
                  <a:moveTo>
                    <a:pt x="4078" y="1"/>
                  </a:moveTo>
                  <a:cubicBezTo>
                    <a:pt x="1828" y="1"/>
                    <a:pt x="1" y="1827"/>
                    <a:pt x="1" y="4078"/>
                  </a:cubicBezTo>
                  <a:cubicBezTo>
                    <a:pt x="1" y="6329"/>
                    <a:pt x="1828" y="8155"/>
                    <a:pt x="4078" y="8155"/>
                  </a:cubicBezTo>
                  <a:lnTo>
                    <a:pt x="17746" y="8155"/>
                  </a:lnTo>
                  <a:cubicBezTo>
                    <a:pt x="19997" y="8155"/>
                    <a:pt x="21824" y="6329"/>
                    <a:pt x="21824" y="4078"/>
                  </a:cubicBezTo>
                  <a:cubicBezTo>
                    <a:pt x="21824" y="1827"/>
                    <a:pt x="19997" y="1"/>
                    <a:pt x="17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2158600" y="1461550"/>
              <a:ext cx="331125" cy="311350"/>
            </a:xfrm>
            <a:custGeom>
              <a:avLst/>
              <a:gdLst/>
              <a:ahLst/>
              <a:cxnLst/>
              <a:rect l="l" t="t" r="r" b="b"/>
              <a:pathLst>
                <a:path w="13245" h="12454" extrusionOk="0">
                  <a:moveTo>
                    <a:pt x="4486" y="1"/>
                  </a:moveTo>
                  <a:cubicBezTo>
                    <a:pt x="3442" y="1"/>
                    <a:pt x="2398" y="401"/>
                    <a:pt x="1599" y="1200"/>
                  </a:cubicBezTo>
                  <a:cubicBezTo>
                    <a:pt x="1" y="2798"/>
                    <a:pt x="1" y="5375"/>
                    <a:pt x="1599" y="6973"/>
                  </a:cubicBezTo>
                  <a:lnTo>
                    <a:pt x="5872" y="11247"/>
                  </a:lnTo>
                  <a:cubicBezTo>
                    <a:pt x="6655" y="12030"/>
                    <a:pt x="7699" y="12454"/>
                    <a:pt x="8743" y="12454"/>
                  </a:cubicBezTo>
                  <a:cubicBezTo>
                    <a:pt x="9787" y="12454"/>
                    <a:pt x="10831" y="12030"/>
                    <a:pt x="11646" y="11247"/>
                  </a:cubicBezTo>
                  <a:cubicBezTo>
                    <a:pt x="13212" y="9648"/>
                    <a:pt x="13244" y="7071"/>
                    <a:pt x="11646" y="5473"/>
                  </a:cubicBezTo>
                  <a:lnTo>
                    <a:pt x="7373" y="1200"/>
                  </a:lnTo>
                  <a:cubicBezTo>
                    <a:pt x="6574" y="401"/>
                    <a:pt x="5530" y="1"/>
                    <a:pt x="4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2138225" y="2317825"/>
              <a:ext cx="352325" cy="332550"/>
            </a:xfrm>
            <a:custGeom>
              <a:avLst/>
              <a:gdLst/>
              <a:ahLst/>
              <a:cxnLst/>
              <a:rect l="l" t="t" r="r" b="b"/>
              <a:pathLst>
                <a:path w="14093" h="13302" extrusionOk="0">
                  <a:moveTo>
                    <a:pt x="9635" y="1"/>
                  </a:moveTo>
                  <a:cubicBezTo>
                    <a:pt x="8596" y="1"/>
                    <a:pt x="7552" y="400"/>
                    <a:pt x="6753" y="1200"/>
                  </a:cubicBezTo>
                  <a:lnTo>
                    <a:pt x="1599" y="6354"/>
                  </a:lnTo>
                  <a:cubicBezTo>
                    <a:pt x="0" y="7952"/>
                    <a:pt x="0" y="10529"/>
                    <a:pt x="1599" y="12095"/>
                  </a:cubicBezTo>
                  <a:cubicBezTo>
                    <a:pt x="2414" y="12910"/>
                    <a:pt x="3458" y="13302"/>
                    <a:pt x="4502" y="13302"/>
                  </a:cubicBezTo>
                  <a:cubicBezTo>
                    <a:pt x="5546" y="13302"/>
                    <a:pt x="6589" y="12910"/>
                    <a:pt x="7372" y="12095"/>
                  </a:cubicBezTo>
                  <a:lnTo>
                    <a:pt x="12526" y="6973"/>
                  </a:lnTo>
                  <a:cubicBezTo>
                    <a:pt x="14092" y="5375"/>
                    <a:pt x="14092" y="2798"/>
                    <a:pt x="12494" y="1200"/>
                  </a:cubicBezTo>
                  <a:cubicBezTo>
                    <a:pt x="11711" y="400"/>
                    <a:pt x="10675" y="1"/>
                    <a:pt x="9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4411000" y="2055850"/>
              <a:ext cx="204725" cy="208800"/>
            </a:xfrm>
            <a:custGeom>
              <a:avLst/>
              <a:gdLst/>
              <a:ahLst/>
              <a:cxnLst/>
              <a:rect l="l" t="t" r="r" b="b"/>
              <a:pathLst>
                <a:path w="8189" h="8352" extrusionOk="0">
                  <a:moveTo>
                    <a:pt x="4111" y="1"/>
                  </a:moveTo>
                  <a:cubicBezTo>
                    <a:pt x="1860" y="1"/>
                    <a:pt x="33" y="1827"/>
                    <a:pt x="33" y="4078"/>
                  </a:cubicBezTo>
                  <a:lnTo>
                    <a:pt x="33" y="4274"/>
                  </a:lnTo>
                  <a:cubicBezTo>
                    <a:pt x="1" y="6525"/>
                    <a:pt x="1828" y="8351"/>
                    <a:pt x="4078" y="8351"/>
                  </a:cubicBezTo>
                  <a:lnTo>
                    <a:pt x="4111" y="8351"/>
                  </a:lnTo>
                  <a:cubicBezTo>
                    <a:pt x="6362" y="8351"/>
                    <a:pt x="8156" y="6557"/>
                    <a:pt x="8188" y="4307"/>
                  </a:cubicBezTo>
                  <a:lnTo>
                    <a:pt x="8188" y="4078"/>
                  </a:lnTo>
                  <a:cubicBezTo>
                    <a:pt x="8188" y="1827"/>
                    <a:pt x="6362" y="1"/>
                    <a:pt x="4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3698275" y="2444925"/>
              <a:ext cx="815500" cy="525950"/>
            </a:xfrm>
            <a:custGeom>
              <a:avLst/>
              <a:gdLst/>
              <a:ahLst/>
              <a:cxnLst/>
              <a:rect l="l" t="t" r="r" b="b"/>
              <a:pathLst>
                <a:path w="32620" h="21038" extrusionOk="0">
                  <a:moveTo>
                    <a:pt x="27985" y="0"/>
                  </a:moveTo>
                  <a:cubicBezTo>
                    <a:pt x="26654" y="0"/>
                    <a:pt x="25351" y="642"/>
                    <a:pt x="24563" y="1824"/>
                  </a:cubicBezTo>
                  <a:cubicBezTo>
                    <a:pt x="20029" y="8772"/>
                    <a:pt x="12363" y="12882"/>
                    <a:pt x="4078" y="12882"/>
                  </a:cubicBezTo>
                  <a:cubicBezTo>
                    <a:pt x="1827" y="12882"/>
                    <a:pt x="0" y="14709"/>
                    <a:pt x="0" y="16960"/>
                  </a:cubicBezTo>
                  <a:cubicBezTo>
                    <a:pt x="0" y="19210"/>
                    <a:pt x="1827" y="21037"/>
                    <a:pt x="4078" y="21037"/>
                  </a:cubicBezTo>
                  <a:cubicBezTo>
                    <a:pt x="15103" y="21037"/>
                    <a:pt x="25313" y="15524"/>
                    <a:pt x="31380" y="6293"/>
                  </a:cubicBezTo>
                  <a:cubicBezTo>
                    <a:pt x="32620" y="4434"/>
                    <a:pt x="32098" y="1889"/>
                    <a:pt x="30206" y="650"/>
                  </a:cubicBezTo>
                  <a:cubicBezTo>
                    <a:pt x="29517" y="210"/>
                    <a:pt x="28746" y="0"/>
                    <a:pt x="279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 name="Google Shape;172;p20"/>
          <p:cNvCxnSpPr/>
          <p:nvPr/>
        </p:nvCxnSpPr>
        <p:spPr>
          <a:xfrm>
            <a:off x="961475" y="2069611"/>
            <a:ext cx="0" cy="994200"/>
          </a:xfrm>
          <a:prstGeom prst="straightConnector1">
            <a:avLst/>
          </a:prstGeom>
          <a:noFill/>
          <a:ln w="19050" cap="flat" cmpd="sng">
            <a:solidFill>
              <a:srgbClr val="F9A26C"/>
            </a:solidFill>
            <a:prstDash val="solid"/>
            <a:round/>
            <a:headEnd type="none" w="med" len="med"/>
            <a:tailEnd type="none" w="med" len="med"/>
          </a:ln>
        </p:spPr>
      </p:cxnSp>
      <p:grpSp>
        <p:nvGrpSpPr>
          <p:cNvPr id="177" name="Google Shape;177;p20"/>
          <p:cNvGrpSpPr/>
          <p:nvPr/>
        </p:nvGrpSpPr>
        <p:grpSpPr>
          <a:xfrm>
            <a:off x="1272850" y="1855300"/>
            <a:ext cx="7118025" cy="1432563"/>
            <a:chOff x="236800" y="2132475"/>
            <a:chExt cx="7118025" cy="1432563"/>
          </a:xfrm>
        </p:grpSpPr>
        <p:sp>
          <p:nvSpPr>
            <p:cNvPr id="178" name="Google Shape;178;p20"/>
            <p:cNvSpPr/>
            <p:nvPr/>
          </p:nvSpPr>
          <p:spPr>
            <a:xfrm>
              <a:off x="236800" y="2841975"/>
              <a:ext cx="7118025" cy="8600"/>
            </a:xfrm>
            <a:custGeom>
              <a:avLst/>
              <a:gdLst/>
              <a:ahLst/>
              <a:cxnLst/>
              <a:rect l="l" t="t" r="r" b="b"/>
              <a:pathLst>
                <a:path w="284721" h="344" extrusionOk="0">
                  <a:moveTo>
                    <a:pt x="211" y="0"/>
                  </a:moveTo>
                  <a:cubicBezTo>
                    <a:pt x="0" y="0"/>
                    <a:pt x="0" y="344"/>
                    <a:pt x="211" y="344"/>
                  </a:cubicBezTo>
                  <a:lnTo>
                    <a:pt x="284482" y="344"/>
                  </a:lnTo>
                  <a:cubicBezTo>
                    <a:pt x="284720" y="344"/>
                    <a:pt x="284720" y="0"/>
                    <a:pt x="284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1220725" y="2521450"/>
              <a:ext cx="674900" cy="649400"/>
            </a:xfrm>
            <a:custGeom>
              <a:avLst/>
              <a:gdLst/>
              <a:ahLst/>
              <a:cxnLst/>
              <a:rect l="l" t="t" r="r" b="b"/>
              <a:pathLst>
                <a:path w="26996" h="25976" extrusionOk="0">
                  <a:moveTo>
                    <a:pt x="14000" y="327"/>
                  </a:moveTo>
                  <a:cubicBezTo>
                    <a:pt x="21000" y="354"/>
                    <a:pt x="26653" y="6006"/>
                    <a:pt x="26653" y="13006"/>
                  </a:cubicBezTo>
                  <a:cubicBezTo>
                    <a:pt x="26653" y="18104"/>
                    <a:pt x="23588" y="22727"/>
                    <a:pt x="18860" y="24681"/>
                  </a:cubicBezTo>
                  <a:cubicBezTo>
                    <a:pt x="17296" y="25328"/>
                    <a:pt x="15654" y="25642"/>
                    <a:pt x="14025" y="25642"/>
                  </a:cubicBezTo>
                  <a:cubicBezTo>
                    <a:pt x="10729" y="25642"/>
                    <a:pt x="7485" y="24356"/>
                    <a:pt x="5046" y="21934"/>
                  </a:cubicBezTo>
                  <a:cubicBezTo>
                    <a:pt x="1427" y="18315"/>
                    <a:pt x="344" y="12874"/>
                    <a:pt x="2325" y="8146"/>
                  </a:cubicBezTo>
                  <a:cubicBezTo>
                    <a:pt x="4280" y="3418"/>
                    <a:pt x="8876" y="327"/>
                    <a:pt x="14000" y="327"/>
                  </a:cubicBezTo>
                  <a:close/>
                  <a:moveTo>
                    <a:pt x="14013" y="1"/>
                  </a:moveTo>
                  <a:cubicBezTo>
                    <a:pt x="10635" y="1"/>
                    <a:pt x="7309" y="1322"/>
                    <a:pt x="4834" y="3814"/>
                  </a:cubicBezTo>
                  <a:cubicBezTo>
                    <a:pt x="1110" y="7512"/>
                    <a:pt x="0" y="13112"/>
                    <a:pt x="2008" y="17972"/>
                  </a:cubicBezTo>
                  <a:cubicBezTo>
                    <a:pt x="4015" y="22806"/>
                    <a:pt x="8744" y="25976"/>
                    <a:pt x="14000" y="25976"/>
                  </a:cubicBezTo>
                  <a:cubicBezTo>
                    <a:pt x="21185" y="25976"/>
                    <a:pt x="26996" y="20164"/>
                    <a:pt x="26996" y="13006"/>
                  </a:cubicBezTo>
                  <a:cubicBezTo>
                    <a:pt x="26996" y="7750"/>
                    <a:pt x="23826" y="2995"/>
                    <a:pt x="18966" y="988"/>
                  </a:cubicBezTo>
                  <a:cubicBezTo>
                    <a:pt x="17367" y="324"/>
                    <a:pt x="15684" y="1"/>
                    <a:pt x="14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477600" y="2752825"/>
              <a:ext cx="186250" cy="186900"/>
            </a:xfrm>
            <a:custGeom>
              <a:avLst/>
              <a:gdLst/>
              <a:ahLst/>
              <a:cxnLst/>
              <a:rect l="l" t="t" r="r" b="b"/>
              <a:pathLst>
                <a:path w="7450" h="7476" extrusionOk="0">
                  <a:moveTo>
                    <a:pt x="3725" y="0"/>
                  </a:moveTo>
                  <a:cubicBezTo>
                    <a:pt x="1665" y="0"/>
                    <a:pt x="1" y="1664"/>
                    <a:pt x="1" y="3725"/>
                  </a:cubicBezTo>
                  <a:cubicBezTo>
                    <a:pt x="1" y="5785"/>
                    <a:pt x="1665" y="7476"/>
                    <a:pt x="3725" y="7476"/>
                  </a:cubicBezTo>
                  <a:cubicBezTo>
                    <a:pt x="5785" y="7476"/>
                    <a:pt x="7449" y="5785"/>
                    <a:pt x="7449" y="3725"/>
                  </a:cubicBezTo>
                  <a:cubicBezTo>
                    <a:pt x="7449" y="1664"/>
                    <a:pt x="5785" y="0"/>
                    <a:pt x="3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1566750" y="3166875"/>
              <a:ext cx="7950" cy="398163"/>
            </a:xfrm>
            <a:custGeom>
              <a:avLst/>
              <a:gdLst/>
              <a:ahLst/>
              <a:cxnLst/>
              <a:rect l="l" t="t" r="r" b="b"/>
              <a:pathLst>
                <a:path w="318" h="41207" extrusionOk="0">
                  <a:moveTo>
                    <a:pt x="1" y="0"/>
                  </a:moveTo>
                  <a:lnTo>
                    <a:pt x="1" y="41206"/>
                  </a:lnTo>
                  <a:lnTo>
                    <a:pt x="318" y="41206"/>
                  </a:lnTo>
                  <a:lnTo>
                    <a:pt x="3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2643125" y="2526725"/>
              <a:ext cx="674925" cy="649400"/>
            </a:xfrm>
            <a:custGeom>
              <a:avLst/>
              <a:gdLst/>
              <a:ahLst/>
              <a:cxnLst/>
              <a:rect l="l" t="t" r="r" b="b"/>
              <a:pathLst>
                <a:path w="26997" h="25976" extrusionOk="0">
                  <a:moveTo>
                    <a:pt x="14001" y="328"/>
                  </a:moveTo>
                  <a:cubicBezTo>
                    <a:pt x="21000" y="328"/>
                    <a:pt x="26653" y="6007"/>
                    <a:pt x="26653" y="12980"/>
                  </a:cubicBezTo>
                  <a:cubicBezTo>
                    <a:pt x="26653" y="18104"/>
                    <a:pt x="23589" y="22727"/>
                    <a:pt x="18834" y="24682"/>
                  </a:cubicBezTo>
                  <a:cubicBezTo>
                    <a:pt x="17270" y="25328"/>
                    <a:pt x="15628" y="25642"/>
                    <a:pt x="14000" y="25642"/>
                  </a:cubicBezTo>
                  <a:cubicBezTo>
                    <a:pt x="10706" y="25642"/>
                    <a:pt x="7468" y="24356"/>
                    <a:pt x="5046" y="21934"/>
                  </a:cubicBezTo>
                  <a:cubicBezTo>
                    <a:pt x="1427" y="18316"/>
                    <a:pt x="344" y="12874"/>
                    <a:pt x="2299" y="8146"/>
                  </a:cubicBezTo>
                  <a:cubicBezTo>
                    <a:pt x="4280" y="3418"/>
                    <a:pt x="8876" y="328"/>
                    <a:pt x="14001" y="328"/>
                  </a:cubicBezTo>
                  <a:close/>
                  <a:moveTo>
                    <a:pt x="14014" y="1"/>
                  </a:moveTo>
                  <a:cubicBezTo>
                    <a:pt x="10635" y="1"/>
                    <a:pt x="7309" y="1322"/>
                    <a:pt x="4835" y="3814"/>
                  </a:cubicBezTo>
                  <a:cubicBezTo>
                    <a:pt x="1110" y="7512"/>
                    <a:pt x="1" y="13112"/>
                    <a:pt x="2008" y="17946"/>
                  </a:cubicBezTo>
                  <a:cubicBezTo>
                    <a:pt x="4016" y="22806"/>
                    <a:pt x="8744" y="25976"/>
                    <a:pt x="14001" y="25976"/>
                  </a:cubicBezTo>
                  <a:cubicBezTo>
                    <a:pt x="21159" y="25976"/>
                    <a:pt x="26970" y="20165"/>
                    <a:pt x="26996" y="12980"/>
                  </a:cubicBezTo>
                  <a:cubicBezTo>
                    <a:pt x="26996" y="7724"/>
                    <a:pt x="23827" y="2995"/>
                    <a:pt x="18966" y="988"/>
                  </a:cubicBezTo>
                  <a:cubicBezTo>
                    <a:pt x="17367" y="324"/>
                    <a:pt x="15684" y="1"/>
                    <a:pt x="140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2900025" y="2758100"/>
              <a:ext cx="186225" cy="186250"/>
            </a:xfrm>
            <a:custGeom>
              <a:avLst/>
              <a:gdLst/>
              <a:ahLst/>
              <a:cxnLst/>
              <a:rect l="l" t="t" r="r" b="b"/>
              <a:pathLst>
                <a:path w="7449" h="7450" extrusionOk="0">
                  <a:moveTo>
                    <a:pt x="3725" y="1"/>
                  </a:moveTo>
                  <a:cubicBezTo>
                    <a:pt x="1664" y="1"/>
                    <a:pt x="0" y="1665"/>
                    <a:pt x="0" y="3725"/>
                  </a:cubicBezTo>
                  <a:cubicBezTo>
                    <a:pt x="0" y="5785"/>
                    <a:pt x="1664" y="7449"/>
                    <a:pt x="3725" y="7449"/>
                  </a:cubicBezTo>
                  <a:cubicBezTo>
                    <a:pt x="5785" y="7449"/>
                    <a:pt x="7449" y="5785"/>
                    <a:pt x="7449" y="3725"/>
                  </a:cubicBezTo>
                  <a:cubicBezTo>
                    <a:pt x="7449" y="1665"/>
                    <a:pt x="5785" y="1"/>
                    <a:pt x="3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flipH="1">
              <a:off x="2997101" y="2135849"/>
              <a:ext cx="7950" cy="395072"/>
            </a:xfrm>
            <a:custGeom>
              <a:avLst/>
              <a:gdLst/>
              <a:ahLst/>
              <a:cxnLst/>
              <a:rect l="l" t="t" r="r" b="b"/>
              <a:pathLst>
                <a:path w="317" h="41207" extrusionOk="0">
                  <a:moveTo>
                    <a:pt x="0" y="0"/>
                  </a:moveTo>
                  <a:lnTo>
                    <a:pt x="0" y="41206"/>
                  </a:lnTo>
                  <a:lnTo>
                    <a:pt x="317" y="41206"/>
                  </a:lnTo>
                  <a:lnTo>
                    <a:pt x="3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4019975" y="2521450"/>
              <a:ext cx="674925" cy="649400"/>
            </a:xfrm>
            <a:custGeom>
              <a:avLst/>
              <a:gdLst/>
              <a:ahLst/>
              <a:cxnLst/>
              <a:rect l="l" t="t" r="r" b="b"/>
              <a:pathLst>
                <a:path w="26997" h="25976" extrusionOk="0">
                  <a:moveTo>
                    <a:pt x="14000" y="327"/>
                  </a:moveTo>
                  <a:cubicBezTo>
                    <a:pt x="21000" y="354"/>
                    <a:pt x="26653" y="6006"/>
                    <a:pt x="26653" y="13006"/>
                  </a:cubicBezTo>
                  <a:cubicBezTo>
                    <a:pt x="26653" y="18104"/>
                    <a:pt x="23562" y="22727"/>
                    <a:pt x="18834" y="24681"/>
                  </a:cubicBezTo>
                  <a:cubicBezTo>
                    <a:pt x="17270" y="25328"/>
                    <a:pt x="15628" y="25642"/>
                    <a:pt x="14000" y="25642"/>
                  </a:cubicBezTo>
                  <a:cubicBezTo>
                    <a:pt x="10706" y="25642"/>
                    <a:pt x="7468" y="24356"/>
                    <a:pt x="5046" y="21934"/>
                  </a:cubicBezTo>
                  <a:cubicBezTo>
                    <a:pt x="1427" y="18315"/>
                    <a:pt x="344" y="12874"/>
                    <a:pt x="2299" y="8146"/>
                  </a:cubicBezTo>
                  <a:cubicBezTo>
                    <a:pt x="4280" y="3418"/>
                    <a:pt x="8876" y="327"/>
                    <a:pt x="14000" y="327"/>
                  </a:cubicBezTo>
                  <a:close/>
                  <a:moveTo>
                    <a:pt x="14001" y="1"/>
                  </a:moveTo>
                  <a:cubicBezTo>
                    <a:pt x="10620" y="1"/>
                    <a:pt x="7300" y="1322"/>
                    <a:pt x="4808" y="3814"/>
                  </a:cubicBezTo>
                  <a:cubicBezTo>
                    <a:pt x="1110" y="7512"/>
                    <a:pt x="1" y="13112"/>
                    <a:pt x="2008" y="17972"/>
                  </a:cubicBezTo>
                  <a:cubicBezTo>
                    <a:pt x="4016" y="22806"/>
                    <a:pt x="8744" y="25976"/>
                    <a:pt x="14000" y="25976"/>
                  </a:cubicBezTo>
                  <a:cubicBezTo>
                    <a:pt x="21159" y="25976"/>
                    <a:pt x="26970" y="20164"/>
                    <a:pt x="26996" y="13006"/>
                  </a:cubicBezTo>
                  <a:cubicBezTo>
                    <a:pt x="26996" y="7750"/>
                    <a:pt x="23826" y="2995"/>
                    <a:pt x="18966" y="988"/>
                  </a:cubicBezTo>
                  <a:cubicBezTo>
                    <a:pt x="17358" y="324"/>
                    <a:pt x="15672" y="1"/>
                    <a:pt x="140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4276850" y="2752825"/>
              <a:ext cx="186250" cy="186900"/>
            </a:xfrm>
            <a:custGeom>
              <a:avLst/>
              <a:gdLst/>
              <a:ahLst/>
              <a:cxnLst/>
              <a:rect l="l" t="t" r="r" b="b"/>
              <a:pathLst>
                <a:path w="7450" h="7476" extrusionOk="0">
                  <a:moveTo>
                    <a:pt x="3725" y="0"/>
                  </a:moveTo>
                  <a:cubicBezTo>
                    <a:pt x="1665" y="0"/>
                    <a:pt x="1" y="1664"/>
                    <a:pt x="1" y="3725"/>
                  </a:cubicBezTo>
                  <a:cubicBezTo>
                    <a:pt x="1" y="5785"/>
                    <a:pt x="1665" y="7476"/>
                    <a:pt x="3725" y="7476"/>
                  </a:cubicBezTo>
                  <a:cubicBezTo>
                    <a:pt x="5786" y="7476"/>
                    <a:pt x="7450" y="5785"/>
                    <a:pt x="7450" y="3725"/>
                  </a:cubicBezTo>
                  <a:cubicBezTo>
                    <a:pt x="7450" y="1664"/>
                    <a:pt x="5786" y="0"/>
                    <a:pt x="3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flipH="1">
              <a:off x="4373950" y="3166875"/>
              <a:ext cx="7950" cy="395072"/>
            </a:xfrm>
            <a:custGeom>
              <a:avLst/>
              <a:gdLst/>
              <a:ahLst/>
              <a:cxnLst/>
              <a:rect l="l" t="t" r="r" b="b"/>
              <a:pathLst>
                <a:path w="318" h="41207" extrusionOk="0">
                  <a:moveTo>
                    <a:pt x="1" y="0"/>
                  </a:moveTo>
                  <a:lnTo>
                    <a:pt x="1" y="41206"/>
                  </a:lnTo>
                  <a:lnTo>
                    <a:pt x="318" y="41206"/>
                  </a:lnTo>
                  <a:lnTo>
                    <a:pt x="3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5442400" y="2526700"/>
              <a:ext cx="674900" cy="649425"/>
            </a:xfrm>
            <a:custGeom>
              <a:avLst/>
              <a:gdLst/>
              <a:ahLst/>
              <a:cxnLst/>
              <a:rect l="l" t="t" r="r" b="b"/>
              <a:pathLst>
                <a:path w="26996" h="25977" extrusionOk="0">
                  <a:moveTo>
                    <a:pt x="14000" y="329"/>
                  </a:moveTo>
                  <a:cubicBezTo>
                    <a:pt x="21000" y="329"/>
                    <a:pt x="26652" y="6008"/>
                    <a:pt x="26679" y="12981"/>
                  </a:cubicBezTo>
                  <a:cubicBezTo>
                    <a:pt x="26679" y="18105"/>
                    <a:pt x="23588" y="22728"/>
                    <a:pt x="18860" y="24683"/>
                  </a:cubicBezTo>
                  <a:cubicBezTo>
                    <a:pt x="17296" y="25329"/>
                    <a:pt x="15654" y="25643"/>
                    <a:pt x="14026" y="25643"/>
                  </a:cubicBezTo>
                  <a:cubicBezTo>
                    <a:pt x="10732" y="25643"/>
                    <a:pt x="7493" y="24357"/>
                    <a:pt x="5072" y="21935"/>
                  </a:cubicBezTo>
                  <a:cubicBezTo>
                    <a:pt x="1453" y="18317"/>
                    <a:pt x="370" y="12875"/>
                    <a:pt x="2325" y="8147"/>
                  </a:cubicBezTo>
                  <a:cubicBezTo>
                    <a:pt x="4279" y="3419"/>
                    <a:pt x="8875" y="329"/>
                    <a:pt x="14000" y="329"/>
                  </a:cubicBezTo>
                  <a:close/>
                  <a:moveTo>
                    <a:pt x="14019" y="1"/>
                  </a:moveTo>
                  <a:cubicBezTo>
                    <a:pt x="10641" y="1"/>
                    <a:pt x="7324" y="1316"/>
                    <a:pt x="4834" y="3789"/>
                  </a:cubicBezTo>
                  <a:cubicBezTo>
                    <a:pt x="1136" y="7513"/>
                    <a:pt x="0" y="13087"/>
                    <a:pt x="2008" y="17947"/>
                  </a:cubicBezTo>
                  <a:cubicBezTo>
                    <a:pt x="4015" y="22807"/>
                    <a:pt x="8743" y="25977"/>
                    <a:pt x="14000" y="25977"/>
                  </a:cubicBezTo>
                  <a:cubicBezTo>
                    <a:pt x="21184" y="25977"/>
                    <a:pt x="26996" y="20166"/>
                    <a:pt x="26996" y="12981"/>
                  </a:cubicBezTo>
                  <a:cubicBezTo>
                    <a:pt x="26996" y="7725"/>
                    <a:pt x="23852" y="2996"/>
                    <a:pt x="18992" y="989"/>
                  </a:cubicBezTo>
                  <a:cubicBezTo>
                    <a:pt x="17382" y="324"/>
                    <a:pt x="15693" y="1"/>
                    <a:pt x="140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5699275" y="2758100"/>
              <a:ext cx="186250" cy="186250"/>
            </a:xfrm>
            <a:custGeom>
              <a:avLst/>
              <a:gdLst/>
              <a:ahLst/>
              <a:cxnLst/>
              <a:rect l="l" t="t" r="r" b="b"/>
              <a:pathLst>
                <a:path w="7450" h="7450" extrusionOk="0">
                  <a:moveTo>
                    <a:pt x="3725" y="1"/>
                  </a:moveTo>
                  <a:cubicBezTo>
                    <a:pt x="1664" y="1"/>
                    <a:pt x="0" y="1665"/>
                    <a:pt x="0" y="3725"/>
                  </a:cubicBezTo>
                  <a:cubicBezTo>
                    <a:pt x="0" y="5785"/>
                    <a:pt x="1664" y="7449"/>
                    <a:pt x="3725" y="7449"/>
                  </a:cubicBezTo>
                  <a:cubicBezTo>
                    <a:pt x="5785" y="7449"/>
                    <a:pt x="7449" y="5785"/>
                    <a:pt x="7449" y="3725"/>
                  </a:cubicBezTo>
                  <a:cubicBezTo>
                    <a:pt x="7449" y="1665"/>
                    <a:pt x="5785" y="1"/>
                    <a:pt x="3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flipH="1">
              <a:off x="5796375" y="2132475"/>
              <a:ext cx="7950" cy="398472"/>
            </a:xfrm>
            <a:custGeom>
              <a:avLst/>
              <a:gdLst/>
              <a:ahLst/>
              <a:cxnLst/>
              <a:rect l="l" t="t" r="r" b="b"/>
              <a:pathLst>
                <a:path w="318" h="41207" extrusionOk="0">
                  <a:moveTo>
                    <a:pt x="0" y="0"/>
                  </a:moveTo>
                  <a:lnTo>
                    <a:pt x="0" y="41206"/>
                  </a:lnTo>
                  <a:lnTo>
                    <a:pt x="317" y="41206"/>
                  </a:lnTo>
                  <a:lnTo>
                    <a:pt x="3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2993125" y="2427925"/>
              <a:ext cx="423975" cy="423325"/>
            </a:xfrm>
            <a:custGeom>
              <a:avLst/>
              <a:gdLst/>
              <a:ahLst/>
              <a:cxnLst/>
              <a:rect l="l" t="t" r="r" b="b"/>
              <a:pathLst>
                <a:path w="16959" h="16933" extrusionOk="0">
                  <a:moveTo>
                    <a:pt x="1" y="1"/>
                  </a:moveTo>
                  <a:lnTo>
                    <a:pt x="1" y="318"/>
                  </a:lnTo>
                  <a:cubicBezTo>
                    <a:pt x="9166" y="318"/>
                    <a:pt x="16615" y="7766"/>
                    <a:pt x="16615" y="16932"/>
                  </a:cubicBezTo>
                  <a:lnTo>
                    <a:pt x="16958" y="16932"/>
                  </a:lnTo>
                  <a:cubicBezTo>
                    <a:pt x="16932" y="7581"/>
                    <a:pt x="935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1147425" y="2851225"/>
              <a:ext cx="423975" cy="423950"/>
            </a:xfrm>
            <a:custGeom>
              <a:avLst/>
              <a:gdLst/>
              <a:ahLst/>
              <a:cxnLst/>
              <a:rect l="l" t="t" r="r" b="b"/>
              <a:pathLst>
                <a:path w="16959" h="16958" extrusionOk="0">
                  <a:moveTo>
                    <a:pt x="1" y="0"/>
                  </a:moveTo>
                  <a:cubicBezTo>
                    <a:pt x="1" y="9377"/>
                    <a:pt x="7608" y="16958"/>
                    <a:pt x="16958" y="16958"/>
                  </a:cubicBezTo>
                  <a:lnTo>
                    <a:pt x="16958" y="16641"/>
                  </a:lnTo>
                  <a:cubicBezTo>
                    <a:pt x="7766" y="16615"/>
                    <a:pt x="344" y="9192"/>
                    <a:pt x="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5790400" y="2427925"/>
              <a:ext cx="423975" cy="423325"/>
            </a:xfrm>
            <a:custGeom>
              <a:avLst/>
              <a:gdLst/>
              <a:ahLst/>
              <a:cxnLst/>
              <a:rect l="l" t="t" r="r" b="b"/>
              <a:pathLst>
                <a:path w="16959" h="16933" extrusionOk="0">
                  <a:moveTo>
                    <a:pt x="1" y="1"/>
                  </a:moveTo>
                  <a:lnTo>
                    <a:pt x="1" y="318"/>
                  </a:lnTo>
                  <a:cubicBezTo>
                    <a:pt x="9193" y="344"/>
                    <a:pt x="16615" y="7766"/>
                    <a:pt x="16642" y="16932"/>
                  </a:cubicBezTo>
                  <a:lnTo>
                    <a:pt x="16959" y="16932"/>
                  </a:lnTo>
                  <a:cubicBezTo>
                    <a:pt x="16959" y="7581"/>
                    <a:pt x="9378"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3944700" y="2851225"/>
              <a:ext cx="423975" cy="423950"/>
            </a:xfrm>
            <a:custGeom>
              <a:avLst/>
              <a:gdLst/>
              <a:ahLst/>
              <a:cxnLst/>
              <a:rect l="l" t="t" r="r" b="b"/>
              <a:pathLst>
                <a:path w="16959" h="16958" extrusionOk="0">
                  <a:moveTo>
                    <a:pt x="1" y="0"/>
                  </a:moveTo>
                  <a:cubicBezTo>
                    <a:pt x="27" y="9377"/>
                    <a:pt x="7608" y="16958"/>
                    <a:pt x="16959" y="16958"/>
                  </a:cubicBezTo>
                  <a:lnTo>
                    <a:pt x="16959" y="16615"/>
                  </a:lnTo>
                  <a:cubicBezTo>
                    <a:pt x="7793" y="16615"/>
                    <a:pt x="344" y="9192"/>
                    <a:pt x="3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5526250" y="2652175"/>
              <a:ext cx="464925" cy="398500"/>
            </a:xfrm>
            <a:custGeom>
              <a:avLst/>
              <a:gdLst/>
              <a:ahLst/>
              <a:cxnLst/>
              <a:rect l="l" t="t" r="r" b="b"/>
              <a:pathLst>
                <a:path w="18597" h="15940" extrusionOk="0">
                  <a:moveTo>
                    <a:pt x="10646" y="1015"/>
                  </a:moveTo>
                  <a:cubicBezTo>
                    <a:pt x="14502" y="1015"/>
                    <a:pt x="17593" y="4132"/>
                    <a:pt x="17619" y="7962"/>
                  </a:cubicBezTo>
                  <a:cubicBezTo>
                    <a:pt x="17619" y="12165"/>
                    <a:pt x="14180" y="14951"/>
                    <a:pt x="10598" y="14951"/>
                  </a:cubicBezTo>
                  <a:cubicBezTo>
                    <a:pt x="8889" y="14951"/>
                    <a:pt x="7149" y="14317"/>
                    <a:pt x="5733" y="12902"/>
                  </a:cubicBezTo>
                  <a:cubicBezTo>
                    <a:pt x="1348" y="8517"/>
                    <a:pt x="4438" y="1015"/>
                    <a:pt x="10646" y="1015"/>
                  </a:cubicBezTo>
                  <a:close/>
                  <a:moveTo>
                    <a:pt x="10585" y="0"/>
                  </a:moveTo>
                  <a:cubicBezTo>
                    <a:pt x="8632" y="0"/>
                    <a:pt x="6641" y="723"/>
                    <a:pt x="5020" y="2336"/>
                  </a:cubicBezTo>
                  <a:cubicBezTo>
                    <a:pt x="1" y="7355"/>
                    <a:pt x="3567" y="15913"/>
                    <a:pt x="10646" y="15939"/>
                  </a:cubicBezTo>
                  <a:cubicBezTo>
                    <a:pt x="15031" y="15913"/>
                    <a:pt x="18596" y="12373"/>
                    <a:pt x="18596" y="7962"/>
                  </a:cubicBezTo>
                  <a:cubicBezTo>
                    <a:pt x="18596" y="3170"/>
                    <a:pt x="14675" y="0"/>
                    <a:pt x="10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103850" y="2647250"/>
              <a:ext cx="464925" cy="398125"/>
            </a:xfrm>
            <a:custGeom>
              <a:avLst/>
              <a:gdLst/>
              <a:ahLst/>
              <a:cxnLst/>
              <a:rect l="l" t="t" r="r" b="b"/>
              <a:pathLst>
                <a:path w="18597" h="15925" extrusionOk="0">
                  <a:moveTo>
                    <a:pt x="10645" y="1001"/>
                  </a:moveTo>
                  <a:cubicBezTo>
                    <a:pt x="14502" y="1001"/>
                    <a:pt x="17619" y="4118"/>
                    <a:pt x="17619" y="7974"/>
                  </a:cubicBezTo>
                  <a:cubicBezTo>
                    <a:pt x="17619" y="12171"/>
                    <a:pt x="14189" y="14943"/>
                    <a:pt x="10613" y="14943"/>
                  </a:cubicBezTo>
                  <a:cubicBezTo>
                    <a:pt x="8899" y="14943"/>
                    <a:pt x="7152" y="14307"/>
                    <a:pt x="5732" y="12887"/>
                  </a:cubicBezTo>
                  <a:cubicBezTo>
                    <a:pt x="1348" y="8502"/>
                    <a:pt x="4438" y="1001"/>
                    <a:pt x="10645" y="1001"/>
                  </a:cubicBezTo>
                  <a:close/>
                  <a:moveTo>
                    <a:pt x="10585" y="1"/>
                  </a:moveTo>
                  <a:cubicBezTo>
                    <a:pt x="8632" y="1"/>
                    <a:pt x="6641" y="726"/>
                    <a:pt x="5019" y="2348"/>
                  </a:cubicBezTo>
                  <a:cubicBezTo>
                    <a:pt x="0" y="7367"/>
                    <a:pt x="3566" y="15925"/>
                    <a:pt x="10645" y="15925"/>
                  </a:cubicBezTo>
                  <a:cubicBezTo>
                    <a:pt x="15030" y="15925"/>
                    <a:pt x="18596" y="12359"/>
                    <a:pt x="18596" y="7974"/>
                  </a:cubicBezTo>
                  <a:cubicBezTo>
                    <a:pt x="18596" y="3183"/>
                    <a:pt x="14675" y="1"/>
                    <a:pt x="105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2727650" y="2652175"/>
              <a:ext cx="464275" cy="398500"/>
            </a:xfrm>
            <a:custGeom>
              <a:avLst/>
              <a:gdLst/>
              <a:ahLst/>
              <a:cxnLst/>
              <a:rect l="l" t="t" r="r" b="b"/>
              <a:pathLst>
                <a:path w="18571" h="15940" extrusionOk="0">
                  <a:moveTo>
                    <a:pt x="10620" y="1015"/>
                  </a:moveTo>
                  <a:cubicBezTo>
                    <a:pt x="14476" y="1015"/>
                    <a:pt x="17593" y="4132"/>
                    <a:pt x="17593" y="7962"/>
                  </a:cubicBezTo>
                  <a:cubicBezTo>
                    <a:pt x="17593" y="12165"/>
                    <a:pt x="14154" y="14951"/>
                    <a:pt x="10572" y="14951"/>
                  </a:cubicBezTo>
                  <a:cubicBezTo>
                    <a:pt x="8863" y="14951"/>
                    <a:pt x="7122" y="14317"/>
                    <a:pt x="5706" y="12902"/>
                  </a:cubicBezTo>
                  <a:cubicBezTo>
                    <a:pt x="1322" y="8517"/>
                    <a:pt x="4412" y="1015"/>
                    <a:pt x="10620" y="1015"/>
                  </a:cubicBezTo>
                  <a:close/>
                  <a:moveTo>
                    <a:pt x="10559" y="0"/>
                  </a:moveTo>
                  <a:cubicBezTo>
                    <a:pt x="8606" y="0"/>
                    <a:pt x="6615" y="723"/>
                    <a:pt x="4993" y="2336"/>
                  </a:cubicBezTo>
                  <a:cubicBezTo>
                    <a:pt x="1" y="7355"/>
                    <a:pt x="3540" y="15913"/>
                    <a:pt x="10620" y="15939"/>
                  </a:cubicBezTo>
                  <a:cubicBezTo>
                    <a:pt x="15004" y="15913"/>
                    <a:pt x="18570" y="12373"/>
                    <a:pt x="18570" y="7962"/>
                  </a:cubicBezTo>
                  <a:cubicBezTo>
                    <a:pt x="18570" y="3170"/>
                    <a:pt x="14649" y="0"/>
                    <a:pt x="10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1305250" y="2647250"/>
              <a:ext cx="464250" cy="398125"/>
            </a:xfrm>
            <a:custGeom>
              <a:avLst/>
              <a:gdLst/>
              <a:ahLst/>
              <a:cxnLst/>
              <a:rect l="l" t="t" r="r" b="b"/>
              <a:pathLst>
                <a:path w="18570" h="15925" extrusionOk="0">
                  <a:moveTo>
                    <a:pt x="10619" y="1001"/>
                  </a:moveTo>
                  <a:cubicBezTo>
                    <a:pt x="14476" y="1001"/>
                    <a:pt x="17592" y="4118"/>
                    <a:pt x="17592" y="7974"/>
                  </a:cubicBezTo>
                  <a:cubicBezTo>
                    <a:pt x="17592" y="12171"/>
                    <a:pt x="14163" y="14943"/>
                    <a:pt x="10586" y="14943"/>
                  </a:cubicBezTo>
                  <a:cubicBezTo>
                    <a:pt x="8873" y="14943"/>
                    <a:pt x="7126" y="14307"/>
                    <a:pt x="5706" y="12887"/>
                  </a:cubicBezTo>
                  <a:cubicBezTo>
                    <a:pt x="1321" y="8502"/>
                    <a:pt x="4412" y="1001"/>
                    <a:pt x="10619" y="1001"/>
                  </a:cubicBezTo>
                  <a:close/>
                  <a:moveTo>
                    <a:pt x="10559" y="1"/>
                  </a:moveTo>
                  <a:cubicBezTo>
                    <a:pt x="8606" y="1"/>
                    <a:pt x="6615" y="726"/>
                    <a:pt x="4993" y="2348"/>
                  </a:cubicBezTo>
                  <a:cubicBezTo>
                    <a:pt x="1" y="7367"/>
                    <a:pt x="3540" y="15925"/>
                    <a:pt x="10619" y="15925"/>
                  </a:cubicBezTo>
                  <a:cubicBezTo>
                    <a:pt x="15004" y="15925"/>
                    <a:pt x="18570" y="12359"/>
                    <a:pt x="18570" y="7974"/>
                  </a:cubicBezTo>
                  <a:cubicBezTo>
                    <a:pt x="18570" y="3183"/>
                    <a:pt x="14649" y="1"/>
                    <a:pt x="10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4320;p53">
            <a:extLst>
              <a:ext uri="{FF2B5EF4-FFF2-40B4-BE49-F238E27FC236}">
                <a16:creationId xmlns:a16="http://schemas.microsoft.com/office/drawing/2014/main" id="{27E01AF8-19CA-47FD-AC07-10973F8BEE6D}"/>
              </a:ext>
            </a:extLst>
          </p:cNvPr>
          <p:cNvSpPr/>
          <p:nvPr/>
        </p:nvSpPr>
        <p:spPr>
          <a:xfrm>
            <a:off x="4604587" y="341763"/>
            <a:ext cx="1811778" cy="753586"/>
          </a:xfrm>
          <a:custGeom>
            <a:avLst/>
            <a:gdLst/>
            <a:ahLst/>
            <a:cxnLst/>
            <a:rect l="l" t="t" r="r" b="b"/>
            <a:pathLst>
              <a:path w="9596" h="7393" extrusionOk="0">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4971;p54">
            <a:extLst>
              <a:ext uri="{FF2B5EF4-FFF2-40B4-BE49-F238E27FC236}">
                <a16:creationId xmlns:a16="http://schemas.microsoft.com/office/drawing/2014/main" id="{1C927E39-41A9-4167-9EDB-164C3577A907}"/>
              </a:ext>
            </a:extLst>
          </p:cNvPr>
          <p:cNvGrpSpPr>
            <a:grpSpLocks noChangeAspect="1"/>
          </p:cNvGrpSpPr>
          <p:nvPr/>
        </p:nvGrpSpPr>
        <p:grpSpPr>
          <a:xfrm>
            <a:off x="6653658" y="610167"/>
            <a:ext cx="499692" cy="396000"/>
            <a:chOff x="889275" y="861850"/>
            <a:chExt cx="487950" cy="424575"/>
          </a:xfrm>
        </p:grpSpPr>
        <p:sp>
          <p:nvSpPr>
            <p:cNvPr id="74" name="Google Shape;4972;p54">
              <a:extLst>
                <a:ext uri="{FF2B5EF4-FFF2-40B4-BE49-F238E27FC236}">
                  <a16:creationId xmlns:a16="http://schemas.microsoft.com/office/drawing/2014/main" id="{E5D31125-9627-4568-9050-810ABCDFCA1F}"/>
                </a:ext>
              </a:extLst>
            </p:cNvPr>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 name="Google Shape;4973;p54">
              <a:extLst>
                <a:ext uri="{FF2B5EF4-FFF2-40B4-BE49-F238E27FC236}">
                  <a16:creationId xmlns:a16="http://schemas.microsoft.com/office/drawing/2014/main" id="{6EA77935-C999-42C9-A4BD-7F14F9F73F73}"/>
                </a:ext>
              </a:extLst>
            </p:cNvPr>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4974;p54">
              <a:extLst>
                <a:ext uri="{FF2B5EF4-FFF2-40B4-BE49-F238E27FC236}">
                  <a16:creationId xmlns:a16="http://schemas.microsoft.com/office/drawing/2014/main" id="{E16A1847-FA76-4CCC-A8CC-486AE38ECF63}"/>
                </a:ext>
              </a:extLst>
            </p:cNvPr>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4975;p54">
              <a:extLst>
                <a:ext uri="{FF2B5EF4-FFF2-40B4-BE49-F238E27FC236}">
                  <a16:creationId xmlns:a16="http://schemas.microsoft.com/office/drawing/2014/main" id="{9C55F88A-F6E4-4189-A0DE-F9BCCCBF3E21}"/>
                </a:ext>
              </a:extLst>
            </p:cNvPr>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 name="Google Shape;7044;p59">
            <a:extLst>
              <a:ext uri="{FF2B5EF4-FFF2-40B4-BE49-F238E27FC236}">
                <a16:creationId xmlns:a16="http://schemas.microsoft.com/office/drawing/2014/main" id="{0CFED588-E6D0-405F-94ED-5DD11C9B5FCC}"/>
              </a:ext>
            </a:extLst>
          </p:cNvPr>
          <p:cNvGrpSpPr>
            <a:grpSpLocks noChangeAspect="1"/>
          </p:cNvGrpSpPr>
          <p:nvPr/>
        </p:nvGrpSpPr>
        <p:grpSpPr>
          <a:xfrm>
            <a:off x="5255197" y="3411662"/>
            <a:ext cx="400837" cy="432000"/>
            <a:chOff x="-34032200" y="1916675"/>
            <a:chExt cx="291450" cy="291450"/>
          </a:xfrm>
        </p:grpSpPr>
        <p:sp>
          <p:nvSpPr>
            <p:cNvPr id="79" name="Google Shape;7045;p59">
              <a:extLst>
                <a:ext uri="{FF2B5EF4-FFF2-40B4-BE49-F238E27FC236}">
                  <a16:creationId xmlns:a16="http://schemas.microsoft.com/office/drawing/2014/main" id="{1A1921F8-5845-447A-8004-D3944106E4CE}"/>
                </a:ext>
              </a:extLst>
            </p:cNvPr>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046;p59">
              <a:extLst>
                <a:ext uri="{FF2B5EF4-FFF2-40B4-BE49-F238E27FC236}">
                  <a16:creationId xmlns:a16="http://schemas.microsoft.com/office/drawing/2014/main" id="{C86E4E58-AD89-4939-B686-8862CF9157C3}"/>
                </a:ext>
              </a:extLst>
            </p:cNvPr>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047;p59">
              <a:extLst>
                <a:ext uri="{FF2B5EF4-FFF2-40B4-BE49-F238E27FC236}">
                  <a16:creationId xmlns:a16="http://schemas.microsoft.com/office/drawing/2014/main" id="{8A0B477F-C6C4-4FED-976C-CEF6B2229056}"/>
                </a:ext>
              </a:extLst>
            </p:cNvPr>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048;p59">
              <a:extLst>
                <a:ext uri="{FF2B5EF4-FFF2-40B4-BE49-F238E27FC236}">
                  <a16:creationId xmlns:a16="http://schemas.microsoft.com/office/drawing/2014/main" id="{17AB3CA3-B603-4089-9C69-E5810B6F5302}"/>
                </a:ext>
              </a:extLst>
            </p:cNvPr>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7966;p61">
            <a:extLst>
              <a:ext uri="{FF2B5EF4-FFF2-40B4-BE49-F238E27FC236}">
                <a16:creationId xmlns:a16="http://schemas.microsoft.com/office/drawing/2014/main" id="{435E79B5-8E09-4B48-82FF-D5D8085BB2D8}"/>
              </a:ext>
            </a:extLst>
          </p:cNvPr>
          <p:cNvSpPr>
            <a:spLocks noChangeAspect="1"/>
          </p:cNvSpPr>
          <p:nvPr/>
        </p:nvSpPr>
        <p:spPr>
          <a:xfrm>
            <a:off x="2406418" y="3581008"/>
            <a:ext cx="390437" cy="360000"/>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907;p63">
            <a:extLst>
              <a:ext uri="{FF2B5EF4-FFF2-40B4-BE49-F238E27FC236}">
                <a16:creationId xmlns:a16="http://schemas.microsoft.com/office/drawing/2014/main" id="{EC10217B-B162-41E2-8A93-2D933DC81B00}"/>
              </a:ext>
            </a:extLst>
          </p:cNvPr>
          <p:cNvSpPr>
            <a:spLocks noChangeAspect="1"/>
          </p:cNvSpPr>
          <p:nvPr/>
        </p:nvSpPr>
        <p:spPr>
          <a:xfrm>
            <a:off x="4099412" y="617939"/>
            <a:ext cx="445728" cy="468000"/>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79;p57">
            <a:extLst>
              <a:ext uri="{FF2B5EF4-FFF2-40B4-BE49-F238E27FC236}">
                <a16:creationId xmlns:a16="http://schemas.microsoft.com/office/drawing/2014/main" id="{54FD5AB1-3CE5-48F4-A458-DAB280C3904F}"/>
              </a:ext>
            </a:extLst>
          </p:cNvPr>
          <p:cNvSpPr>
            <a:spLocks noChangeAspect="1"/>
          </p:cNvSpPr>
          <p:nvPr/>
        </p:nvSpPr>
        <p:spPr>
          <a:xfrm>
            <a:off x="3519101" y="617939"/>
            <a:ext cx="469246" cy="468000"/>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9">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0">
                                            <p:txEl>
                                              <p:pRg st="0" end="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1">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8">
                                            <p:txEl>
                                              <p:pRg st="0" end="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139" grpId="0" build="p"/>
      <p:bldP spid="140" grpId="0" build="p"/>
      <p:bldP spid="141" grpId="0" build="p"/>
      <p:bldP spid="72" grpId="0" animBg="1"/>
      <p:bldP spid="83" grpId="0" animBg="1"/>
      <p:bldP spid="84" grpId="0" animBg="1"/>
      <p:bldP spid="8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4"/>
                </a:solidFill>
              </a:rPr>
              <a:t>Algorithm</a:t>
            </a:r>
            <a:endParaRPr>
              <a:solidFill>
                <a:schemeClr val="accent4"/>
              </a:solidFill>
            </a:endParaRPr>
          </a:p>
        </p:txBody>
      </p:sp>
      <p:cxnSp>
        <p:nvCxnSpPr>
          <p:cNvPr id="172" name="Google Shape;172;p20"/>
          <p:cNvCxnSpPr/>
          <p:nvPr/>
        </p:nvCxnSpPr>
        <p:spPr>
          <a:xfrm>
            <a:off x="961475" y="2069611"/>
            <a:ext cx="0" cy="994200"/>
          </a:xfrm>
          <a:prstGeom prst="straightConnector1">
            <a:avLst/>
          </a:prstGeom>
          <a:noFill/>
          <a:ln w="19050" cap="flat" cmpd="sng">
            <a:solidFill>
              <a:srgbClr val="F9A26C"/>
            </a:solidFill>
            <a:prstDash val="solid"/>
            <a:round/>
            <a:headEnd type="none" w="med" len="med"/>
            <a:tailEnd type="none" w="med" len="med"/>
          </a:ln>
        </p:spPr>
      </p:cxnSp>
      <p:pic>
        <p:nvPicPr>
          <p:cNvPr id="1028" name="Picture 4" descr="Autoencoder Anomaly Detection for Data Quality Monitoring - InCube Group">
            <a:extLst>
              <a:ext uri="{FF2B5EF4-FFF2-40B4-BE49-F238E27FC236}">
                <a16:creationId xmlns:a16="http://schemas.microsoft.com/office/drawing/2014/main" id="{1ACFA3A2-B82A-4C3E-A1F4-2831B22FA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531" y="1562509"/>
            <a:ext cx="2749772" cy="2008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BD54E2E-5585-4495-8C63-E79DFAB665F3}"/>
              </a:ext>
            </a:extLst>
          </p:cNvPr>
          <p:cNvSpPr/>
          <p:nvPr/>
        </p:nvSpPr>
        <p:spPr>
          <a:xfrm>
            <a:off x="5288435" y="4478676"/>
            <a:ext cx="3789198" cy="230832"/>
          </a:xfrm>
          <a:prstGeom prst="rect">
            <a:avLst/>
          </a:prstGeom>
        </p:spPr>
        <p:txBody>
          <a:bodyPr wrap="square">
            <a:spAutoFit/>
          </a:bodyPr>
          <a:lstStyle/>
          <a:p>
            <a:r>
              <a:rPr lang="en-NL" sz="900"/>
              <a:t>https://www.incubegroup.com/blog/autoencoder-anomaly-detection/</a:t>
            </a:r>
          </a:p>
        </p:txBody>
      </p:sp>
      <p:sp>
        <p:nvSpPr>
          <p:cNvPr id="3" name="Rectangle 2">
            <a:extLst>
              <a:ext uri="{FF2B5EF4-FFF2-40B4-BE49-F238E27FC236}">
                <a16:creationId xmlns:a16="http://schemas.microsoft.com/office/drawing/2014/main" id="{BCA6DC46-D59F-4C42-B72D-AB44674F54F0}"/>
              </a:ext>
            </a:extLst>
          </p:cNvPr>
          <p:cNvSpPr/>
          <p:nvPr/>
        </p:nvSpPr>
        <p:spPr>
          <a:xfrm>
            <a:off x="1508721" y="4478676"/>
            <a:ext cx="2948243" cy="230832"/>
          </a:xfrm>
          <a:prstGeom prst="rect">
            <a:avLst/>
          </a:prstGeom>
        </p:spPr>
        <p:txBody>
          <a:bodyPr wrap="none">
            <a:spAutoFit/>
          </a:bodyPr>
          <a:lstStyle/>
          <a:p>
            <a:r>
              <a:rPr lang="en-NL" sz="900"/>
              <a:t>https://en.wikipedia.org/wiki/Long_short-term_memory</a:t>
            </a:r>
          </a:p>
        </p:txBody>
      </p:sp>
      <p:sp>
        <p:nvSpPr>
          <p:cNvPr id="71" name="Google Shape;140;p20">
            <a:extLst>
              <a:ext uri="{FF2B5EF4-FFF2-40B4-BE49-F238E27FC236}">
                <a16:creationId xmlns:a16="http://schemas.microsoft.com/office/drawing/2014/main" id="{6363D89E-C821-4808-BFB9-9B860648AC2F}"/>
              </a:ext>
            </a:extLst>
          </p:cNvPr>
          <p:cNvSpPr txBox="1">
            <a:spLocks/>
          </p:cNvSpPr>
          <p:nvPr/>
        </p:nvSpPr>
        <p:spPr>
          <a:xfrm>
            <a:off x="1272772" y="511726"/>
            <a:ext cx="7023194" cy="537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1pPr>
            <a:lvl2pPr marL="914400" marR="0" lvl="1"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2pPr>
            <a:lvl3pPr marL="1371600" marR="0" lvl="2"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3pPr>
            <a:lvl4pPr marL="1828800" marR="0" lvl="3"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4pPr>
            <a:lvl5pPr marL="2286000" marR="0" lvl="4"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5pPr>
            <a:lvl6pPr marL="2743200" marR="0" lvl="5"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6pPr>
            <a:lvl7pPr marL="3200400" marR="0" lvl="6"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7pPr>
            <a:lvl8pPr marL="3657600" marR="0" lvl="7"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8pPr>
            <a:lvl9pPr marL="4114800" marR="0" lvl="8" indent="-304800" algn="l" rtl="0">
              <a:lnSpc>
                <a:spcPct val="115000"/>
              </a:lnSpc>
              <a:spcBef>
                <a:spcPts val="1600"/>
              </a:spcBef>
              <a:spcAft>
                <a:spcPts val="160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9pPr>
          </a:lstStyle>
          <a:p>
            <a:pPr marL="0" indent="0">
              <a:lnSpc>
                <a:spcPct val="100000"/>
              </a:lnSpc>
              <a:spcAft>
                <a:spcPts val="1600"/>
              </a:spcAft>
              <a:buFont typeface="Signika Negative Light"/>
              <a:buNone/>
            </a:pPr>
            <a:r>
              <a:rPr lang="en-US" b="1"/>
              <a:t>Time Series Anomaly Detection with LSTM Autoencoder</a:t>
            </a:r>
          </a:p>
        </p:txBody>
      </p:sp>
      <p:grpSp>
        <p:nvGrpSpPr>
          <p:cNvPr id="5" name="Group 4">
            <a:extLst>
              <a:ext uri="{FF2B5EF4-FFF2-40B4-BE49-F238E27FC236}">
                <a16:creationId xmlns:a16="http://schemas.microsoft.com/office/drawing/2014/main" id="{5E506C53-0756-4989-AD50-0CC70F533B09}"/>
              </a:ext>
            </a:extLst>
          </p:cNvPr>
          <p:cNvGrpSpPr/>
          <p:nvPr/>
        </p:nvGrpSpPr>
        <p:grpSpPr>
          <a:xfrm>
            <a:off x="1385592" y="1297365"/>
            <a:ext cx="3902842" cy="2731710"/>
            <a:chOff x="1385592" y="1297365"/>
            <a:chExt cx="3902842" cy="2731710"/>
          </a:xfrm>
        </p:grpSpPr>
        <p:pic>
          <p:nvPicPr>
            <p:cNvPr id="1036" name="Picture 12">
              <a:extLst>
                <a:ext uri="{FF2B5EF4-FFF2-40B4-BE49-F238E27FC236}">
                  <a16:creationId xmlns:a16="http://schemas.microsoft.com/office/drawing/2014/main" id="{B51C2561-5AC9-47A8-956B-87B7CB527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592" y="1297365"/>
              <a:ext cx="3902842" cy="25386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EED1712-5483-4E45-8582-E620C6B24AE9}"/>
                </a:ext>
              </a:extLst>
            </p:cNvPr>
            <p:cNvSpPr/>
            <p:nvPr/>
          </p:nvSpPr>
          <p:spPr>
            <a:xfrm>
              <a:off x="2614613" y="3570909"/>
              <a:ext cx="1893093" cy="458166"/>
            </a:xfrm>
            <a:prstGeom prst="rect">
              <a:avLst/>
            </a:prstGeom>
            <a:solidFill>
              <a:srgbClr val="F0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Tree>
    <p:extLst>
      <p:ext uri="{BB962C8B-B14F-4D97-AF65-F5344CB8AC3E}">
        <p14:creationId xmlns:p14="http://schemas.microsoft.com/office/powerpoint/2010/main" val="161072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ctrTitle"/>
          </p:nvPr>
        </p:nvSpPr>
        <p:spPr>
          <a:xfrm rot="-5400000">
            <a:off x="-1163105"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4"/>
                </a:solidFill>
              </a:rPr>
              <a:t>Algorithm</a:t>
            </a:r>
            <a:endParaRPr>
              <a:solidFill>
                <a:schemeClr val="accent4"/>
              </a:solidFill>
            </a:endParaRPr>
          </a:p>
        </p:txBody>
      </p:sp>
      <p:cxnSp>
        <p:nvCxnSpPr>
          <p:cNvPr id="172" name="Google Shape;172;p20"/>
          <p:cNvCxnSpPr/>
          <p:nvPr/>
        </p:nvCxnSpPr>
        <p:spPr>
          <a:xfrm>
            <a:off x="961475" y="2069611"/>
            <a:ext cx="0" cy="994200"/>
          </a:xfrm>
          <a:prstGeom prst="straightConnector1">
            <a:avLst/>
          </a:prstGeom>
          <a:noFill/>
          <a:ln w="19050" cap="flat" cmpd="sng">
            <a:solidFill>
              <a:srgbClr val="F9A26C"/>
            </a:solidFill>
            <a:prstDash val="solid"/>
            <a:round/>
            <a:headEnd type="none" w="med" len="med"/>
            <a:tailEnd type="none" w="med" len="med"/>
          </a:ln>
        </p:spPr>
      </p:cxnSp>
      <p:sp>
        <p:nvSpPr>
          <p:cNvPr id="63" name="Google Shape;140;p20">
            <a:extLst>
              <a:ext uri="{FF2B5EF4-FFF2-40B4-BE49-F238E27FC236}">
                <a16:creationId xmlns:a16="http://schemas.microsoft.com/office/drawing/2014/main" id="{A3964EF7-E125-40E6-B91D-F2E4CEF79C96}"/>
              </a:ext>
            </a:extLst>
          </p:cNvPr>
          <p:cNvSpPr txBox="1">
            <a:spLocks/>
          </p:cNvSpPr>
          <p:nvPr/>
        </p:nvSpPr>
        <p:spPr>
          <a:xfrm>
            <a:off x="1272772" y="511726"/>
            <a:ext cx="7023194" cy="537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1pPr>
            <a:lvl2pPr marL="914400" marR="0" lvl="1"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2pPr>
            <a:lvl3pPr marL="1371600" marR="0" lvl="2"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3pPr>
            <a:lvl4pPr marL="1828800" marR="0" lvl="3"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4pPr>
            <a:lvl5pPr marL="2286000" marR="0" lvl="4"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5pPr>
            <a:lvl6pPr marL="2743200" marR="0" lvl="5"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6pPr>
            <a:lvl7pPr marL="3200400" marR="0" lvl="6"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7pPr>
            <a:lvl8pPr marL="3657600" marR="0" lvl="7" indent="-304800" algn="l" rtl="0">
              <a:lnSpc>
                <a:spcPct val="115000"/>
              </a:lnSpc>
              <a:spcBef>
                <a:spcPts val="1600"/>
              </a:spcBef>
              <a:spcAft>
                <a:spcPts val="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8pPr>
            <a:lvl9pPr marL="4114800" marR="0" lvl="8" indent="-304800" algn="l" rtl="0">
              <a:lnSpc>
                <a:spcPct val="115000"/>
              </a:lnSpc>
              <a:spcBef>
                <a:spcPts val="1600"/>
              </a:spcBef>
              <a:spcAft>
                <a:spcPts val="1600"/>
              </a:spcAft>
              <a:buClr>
                <a:schemeClr val="accent4"/>
              </a:buClr>
              <a:buSzPts val="1200"/>
              <a:buFont typeface="Signika Negative Light"/>
              <a:buChar char="■"/>
              <a:defRPr sz="1200" b="0" i="0" u="none" strike="noStrike" cap="none">
                <a:solidFill>
                  <a:schemeClr val="accent4"/>
                </a:solidFill>
                <a:latin typeface="Signika Negative Light"/>
                <a:ea typeface="Signika Negative Light"/>
                <a:cs typeface="Signika Negative Light"/>
                <a:sym typeface="Signika Negative Light"/>
              </a:defRPr>
            </a:lvl9pPr>
          </a:lstStyle>
          <a:p>
            <a:pPr marL="0" indent="0">
              <a:lnSpc>
                <a:spcPct val="100000"/>
              </a:lnSpc>
              <a:spcAft>
                <a:spcPts val="1600"/>
              </a:spcAft>
              <a:buFont typeface="Signika Negative Light"/>
              <a:buNone/>
            </a:pPr>
            <a:r>
              <a:rPr lang="en-US" b="1"/>
              <a:t>Time Series Anomaly Detection with LSTM Autoencoders - Water Electroconductivity</a:t>
            </a:r>
          </a:p>
        </p:txBody>
      </p:sp>
      <p:pic>
        <p:nvPicPr>
          <p:cNvPr id="2050" name="Picture 2">
            <a:extLst>
              <a:ext uri="{FF2B5EF4-FFF2-40B4-BE49-F238E27FC236}">
                <a16:creationId xmlns:a16="http://schemas.microsoft.com/office/drawing/2014/main" id="{64E3D49B-A39D-45E5-81BE-60A7DCC80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72" y="1048754"/>
            <a:ext cx="7624916" cy="3662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623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4"/>
          <p:cNvSpPr txBox="1">
            <a:spLocks noGrp="1"/>
          </p:cNvSpPr>
          <p:nvPr>
            <p:ph type="ctrTitle"/>
          </p:nvPr>
        </p:nvSpPr>
        <p:spPr>
          <a:xfrm rot="-5400000">
            <a:off x="-559050" y="2146050"/>
            <a:ext cx="2279400" cy="851700"/>
          </a:xfrm>
          <a:prstGeom prst="rect">
            <a:avLst/>
          </a:prstGeom>
        </p:spPr>
        <p:txBody>
          <a:bodyPr spcFirstLastPara="1" wrap="square" lIns="91425" tIns="91425" rIns="91425" bIns="91425" anchor="b" anchorCtr="0">
            <a:noAutofit/>
          </a:bodyPr>
          <a:lstStyle/>
          <a:p>
            <a:pPr lvl="0"/>
            <a:r>
              <a:rPr lang="en-US"/>
              <a:t>Our Solution</a:t>
            </a:r>
          </a:p>
        </p:txBody>
      </p:sp>
      <p:grpSp>
        <p:nvGrpSpPr>
          <p:cNvPr id="919" name="Google Shape;919;p34"/>
          <p:cNvGrpSpPr/>
          <p:nvPr/>
        </p:nvGrpSpPr>
        <p:grpSpPr>
          <a:xfrm>
            <a:off x="12122240" y="-2385279"/>
            <a:ext cx="331366" cy="330494"/>
            <a:chOff x="-4570325" y="2405775"/>
            <a:chExt cx="294600" cy="293825"/>
          </a:xfrm>
        </p:grpSpPr>
        <p:sp>
          <p:nvSpPr>
            <p:cNvPr id="920" name="Google Shape;920;p34"/>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9618906" y="-2383930"/>
            <a:ext cx="329595" cy="327823"/>
            <a:chOff x="-3854375" y="2046625"/>
            <a:chExt cx="293025" cy="291450"/>
          </a:xfrm>
        </p:grpSpPr>
        <p:sp>
          <p:nvSpPr>
            <p:cNvPr id="923" name="Google Shape;923;p34"/>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9" name="Google Shape;939;p34"/>
          <p:cNvCxnSpPr/>
          <p:nvPr/>
        </p:nvCxnSpPr>
        <p:spPr>
          <a:xfrm>
            <a:off x="961475" y="1923725"/>
            <a:ext cx="0" cy="1306200"/>
          </a:xfrm>
          <a:prstGeom prst="straightConnector1">
            <a:avLst/>
          </a:prstGeom>
          <a:noFill/>
          <a:ln w="19050" cap="flat" cmpd="sng">
            <a:solidFill>
              <a:srgbClr val="F9A26C"/>
            </a:solidFill>
            <a:prstDash val="solid"/>
            <a:round/>
            <a:headEnd type="none" w="med" len="med"/>
            <a:tailEnd type="none" w="med" len="med"/>
          </a:ln>
        </p:spPr>
      </p:cxnSp>
      <p:pic>
        <p:nvPicPr>
          <p:cNvPr id="35" name="Picture 1" descr="Logo&#10;&#10;Description automatically generated">
            <a:extLst>
              <a:ext uri="{FF2B5EF4-FFF2-40B4-BE49-F238E27FC236}">
                <a16:creationId xmlns:a16="http://schemas.microsoft.com/office/drawing/2014/main" id="{586514ED-365A-44C6-A1B6-6F5E7D24603C}"/>
              </a:ext>
            </a:extLst>
          </p:cNvPr>
          <p:cNvPicPr>
            <a:picLocks noChangeAspect="1"/>
          </p:cNvPicPr>
          <p:nvPr/>
        </p:nvPicPr>
        <p:blipFill>
          <a:blip r:embed="rId3"/>
          <a:stretch>
            <a:fillRect/>
          </a:stretch>
        </p:blipFill>
        <p:spPr>
          <a:xfrm>
            <a:off x="8190854" y="4211274"/>
            <a:ext cx="831584" cy="854212"/>
          </a:xfrm>
          <a:prstGeom prst="rect">
            <a:avLst/>
          </a:prstGeom>
        </p:spPr>
      </p:pic>
      <p:pic>
        <p:nvPicPr>
          <p:cNvPr id="6" name="Picture 5">
            <a:extLst>
              <a:ext uri="{FF2B5EF4-FFF2-40B4-BE49-F238E27FC236}">
                <a16:creationId xmlns:a16="http://schemas.microsoft.com/office/drawing/2014/main" id="{835CBF26-52A6-446C-BF3A-97DD76792ABA}"/>
              </a:ext>
            </a:extLst>
          </p:cNvPr>
          <p:cNvPicPr>
            <a:picLocks noChangeAspect="1"/>
          </p:cNvPicPr>
          <p:nvPr/>
        </p:nvPicPr>
        <p:blipFill rotWithShape="1">
          <a:blip r:embed="rId4"/>
          <a:srcRect l="29600" t="15289" r="48467" b="7911"/>
          <a:stretch/>
        </p:blipFill>
        <p:spPr>
          <a:xfrm>
            <a:off x="3392227" y="688172"/>
            <a:ext cx="2005584" cy="3950208"/>
          </a:xfrm>
          <a:prstGeom prst="rect">
            <a:avLst/>
          </a:prstGeom>
        </p:spPr>
      </p:pic>
      <p:pic>
        <p:nvPicPr>
          <p:cNvPr id="7" name="Picture 6">
            <a:extLst>
              <a:ext uri="{FF2B5EF4-FFF2-40B4-BE49-F238E27FC236}">
                <a16:creationId xmlns:a16="http://schemas.microsoft.com/office/drawing/2014/main" id="{4610F831-95E3-4556-9F8D-E57017812504}"/>
              </a:ext>
            </a:extLst>
          </p:cNvPr>
          <p:cNvPicPr>
            <a:picLocks noChangeAspect="1"/>
          </p:cNvPicPr>
          <p:nvPr/>
        </p:nvPicPr>
        <p:blipFill>
          <a:blip r:embed="rId5"/>
          <a:stretch>
            <a:fillRect/>
          </a:stretch>
        </p:blipFill>
        <p:spPr>
          <a:xfrm>
            <a:off x="3991925" y="1493269"/>
            <a:ext cx="806188" cy="2718005"/>
          </a:xfrm>
          <a:prstGeom prst="rect">
            <a:avLst/>
          </a:prstGeom>
        </p:spPr>
      </p:pic>
      <p:pic>
        <p:nvPicPr>
          <p:cNvPr id="18" name="Picture 17">
            <a:extLst>
              <a:ext uri="{FF2B5EF4-FFF2-40B4-BE49-F238E27FC236}">
                <a16:creationId xmlns:a16="http://schemas.microsoft.com/office/drawing/2014/main" id="{D8F9999F-BD4F-43E4-B4C7-73A5150D5243}"/>
              </a:ext>
            </a:extLst>
          </p:cNvPr>
          <p:cNvPicPr>
            <a:picLocks noChangeAspect="1"/>
          </p:cNvPicPr>
          <p:nvPr/>
        </p:nvPicPr>
        <p:blipFill>
          <a:blip r:embed="rId6"/>
          <a:stretch>
            <a:fillRect/>
          </a:stretch>
        </p:blipFill>
        <p:spPr>
          <a:xfrm>
            <a:off x="3644777" y="1697917"/>
            <a:ext cx="400511" cy="312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4"/>
          <p:cNvSpPr txBox="1">
            <a:spLocks noGrp="1"/>
          </p:cNvSpPr>
          <p:nvPr>
            <p:ph type="ctrTitle"/>
          </p:nvPr>
        </p:nvSpPr>
        <p:spPr>
          <a:xfrm rot="-5400000">
            <a:off x="-559050" y="2146050"/>
            <a:ext cx="2279400" cy="851700"/>
          </a:xfrm>
          <a:prstGeom prst="rect">
            <a:avLst/>
          </a:prstGeom>
        </p:spPr>
        <p:txBody>
          <a:bodyPr spcFirstLastPara="1" wrap="square" lIns="91425" tIns="91425" rIns="91425" bIns="91425" anchor="b" anchorCtr="0">
            <a:noAutofit/>
          </a:bodyPr>
          <a:lstStyle/>
          <a:p>
            <a:pPr lvl="0"/>
            <a:r>
              <a:rPr lang="en-US"/>
              <a:t>Our Solution</a:t>
            </a:r>
          </a:p>
        </p:txBody>
      </p:sp>
      <p:grpSp>
        <p:nvGrpSpPr>
          <p:cNvPr id="919" name="Google Shape;919;p34"/>
          <p:cNvGrpSpPr/>
          <p:nvPr/>
        </p:nvGrpSpPr>
        <p:grpSpPr>
          <a:xfrm>
            <a:off x="12122240" y="-2385279"/>
            <a:ext cx="331366" cy="330494"/>
            <a:chOff x="-4570325" y="2405775"/>
            <a:chExt cx="294600" cy="293825"/>
          </a:xfrm>
        </p:grpSpPr>
        <p:sp>
          <p:nvSpPr>
            <p:cNvPr id="920" name="Google Shape;920;p34"/>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9618906" y="-2383930"/>
            <a:ext cx="329595" cy="327823"/>
            <a:chOff x="-3854375" y="2046625"/>
            <a:chExt cx="293025" cy="291450"/>
          </a:xfrm>
        </p:grpSpPr>
        <p:sp>
          <p:nvSpPr>
            <p:cNvPr id="923" name="Google Shape;923;p34"/>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9" name="Google Shape;939;p34"/>
          <p:cNvCxnSpPr/>
          <p:nvPr/>
        </p:nvCxnSpPr>
        <p:spPr>
          <a:xfrm>
            <a:off x="961475" y="1923725"/>
            <a:ext cx="0" cy="1306200"/>
          </a:xfrm>
          <a:prstGeom prst="straightConnector1">
            <a:avLst/>
          </a:prstGeom>
          <a:noFill/>
          <a:ln w="19050" cap="flat" cmpd="sng">
            <a:solidFill>
              <a:srgbClr val="F9A26C"/>
            </a:solidFill>
            <a:prstDash val="solid"/>
            <a:round/>
            <a:headEnd type="none" w="med" len="med"/>
            <a:tailEnd type="none" w="med" len="med"/>
          </a:ln>
        </p:spPr>
      </p:cxnSp>
      <p:pic>
        <p:nvPicPr>
          <p:cNvPr id="35" name="Picture 1" descr="Logo&#10;&#10;Description automatically generated">
            <a:extLst>
              <a:ext uri="{FF2B5EF4-FFF2-40B4-BE49-F238E27FC236}">
                <a16:creationId xmlns:a16="http://schemas.microsoft.com/office/drawing/2014/main" id="{586514ED-365A-44C6-A1B6-6F5E7D24603C}"/>
              </a:ext>
            </a:extLst>
          </p:cNvPr>
          <p:cNvPicPr>
            <a:picLocks noChangeAspect="1"/>
          </p:cNvPicPr>
          <p:nvPr/>
        </p:nvPicPr>
        <p:blipFill>
          <a:blip r:embed="rId3"/>
          <a:stretch>
            <a:fillRect/>
          </a:stretch>
        </p:blipFill>
        <p:spPr>
          <a:xfrm>
            <a:off x="8190854" y="4211274"/>
            <a:ext cx="831584" cy="854212"/>
          </a:xfrm>
          <a:prstGeom prst="rect">
            <a:avLst/>
          </a:prstGeom>
        </p:spPr>
      </p:pic>
      <p:pic>
        <p:nvPicPr>
          <p:cNvPr id="18" name="Picture 17">
            <a:extLst>
              <a:ext uri="{FF2B5EF4-FFF2-40B4-BE49-F238E27FC236}">
                <a16:creationId xmlns:a16="http://schemas.microsoft.com/office/drawing/2014/main" id="{B6037E79-B880-4C17-A593-AB6B60782C19}"/>
              </a:ext>
            </a:extLst>
          </p:cNvPr>
          <p:cNvPicPr>
            <a:picLocks noChangeAspect="1"/>
          </p:cNvPicPr>
          <p:nvPr/>
        </p:nvPicPr>
        <p:blipFill rotWithShape="1">
          <a:blip r:embed="rId4"/>
          <a:srcRect l="29745" t="15075" r="48667" b="7793"/>
          <a:stretch/>
        </p:blipFill>
        <p:spPr>
          <a:xfrm>
            <a:off x="5540924" y="302940"/>
            <a:ext cx="1974081" cy="3967318"/>
          </a:xfrm>
          <a:prstGeom prst="rect">
            <a:avLst/>
          </a:prstGeom>
        </p:spPr>
      </p:pic>
      <p:pic>
        <p:nvPicPr>
          <p:cNvPr id="20" name="Picture 19">
            <a:extLst>
              <a:ext uri="{FF2B5EF4-FFF2-40B4-BE49-F238E27FC236}">
                <a16:creationId xmlns:a16="http://schemas.microsoft.com/office/drawing/2014/main" id="{310FFD9A-4542-4790-ADE0-04FC50DE6736}"/>
              </a:ext>
            </a:extLst>
          </p:cNvPr>
          <p:cNvPicPr>
            <a:picLocks noChangeAspect="1"/>
          </p:cNvPicPr>
          <p:nvPr/>
        </p:nvPicPr>
        <p:blipFill rotWithShape="1">
          <a:blip r:embed="rId5"/>
          <a:srcRect l="29878" t="15193" r="48533" b="7674"/>
          <a:stretch/>
        </p:blipFill>
        <p:spPr>
          <a:xfrm>
            <a:off x="2203369" y="302940"/>
            <a:ext cx="1974082" cy="3967318"/>
          </a:xfrm>
          <a:prstGeom prst="rect">
            <a:avLst/>
          </a:prstGeom>
        </p:spPr>
      </p:pic>
      <p:sp>
        <p:nvSpPr>
          <p:cNvPr id="2" name="Rectangle 1">
            <a:extLst>
              <a:ext uri="{FF2B5EF4-FFF2-40B4-BE49-F238E27FC236}">
                <a16:creationId xmlns:a16="http://schemas.microsoft.com/office/drawing/2014/main" id="{F41C01AB-5F3D-4C2B-93F5-937266B7A918}"/>
              </a:ext>
            </a:extLst>
          </p:cNvPr>
          <p:cNvSpPr/>
          <p:nvPr/>
        </p:nvSpPr>
        <p:spPr>
          <a:xfrm>
            <a:off x="2355429" y="1045469"/>
            <a:ext cx="1635760" cy="81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Rectangle 13">
            <a:extLst>
              <a:ext uri="{FF2B5EF4-FFF2-40B4-BE49-F238E27FC236}">
                <a16:creationId xmlns:a16="http://schemas.microsoft.com/office/drawing/2014/main" id="{D2652DE8-8BB5-42C1-B3BD-3ED140482BC8}"/>
              </a:ext>
            </a:extLst>
          </p:cNvPr>
          <p:cNvSpPr/>
          <p:nvPr/>
        </p:nvSpPr>
        <p:spPr>
          <a:xfrm>
            <a:off x="2355429" y="1858269"/>
            <a:ext cx="1635760" cy="81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Rectangle 14">
            <a:extLst>
              <a:ext uri="{FF2B5EF4-FFF2-40B4-BE49-F238E27FC236}">
                <a16:creationId xmlns:a16="http://schemas.microsoft.com/office/drawing/2014/main" id="{A4D4DD88-7910-4CA9-9F33-92E85D0BEC82}"/>
              </a:ext>
            </a:extLst>
          </p:cNvPr>
          <p:cNvSpPr/>
          <p:nvPr/>
        </p:nvSpPr>
        <p:spPr>
          <a:xfrm>
            <a:off x="2405548" y="2747269"/>
            <a:ext cx="1635760" cy="81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Rectangle 15">
            <a:extLst>
              <a:ext uri="{FF2B5EF4-FFF2-40B4-BE49-F238E27FC236}">
                <a16:creationId xmlns:a16="http://schemas.microsoft.com/office/drawing/2014/main" id="{BB3CCD66-5FAD-40A7-825D-26B41B90435C}"/>
              </a:ext>
            </a:extLst>
          </p:cNvPr>
          <p:cNvSpPr/>
          <p:nvPr/>
        </p:nvSpPr>
        <p:spPr>
          <a:xfrm>
            <a:off x="5675377" y="819916"/>
            <a:ext cx="1712976" cy="170382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3032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4"/>
          <p:cNvSpPr txBox="1">
            <a:spLocks noGrp="1"/>
          </p:cNvSpPr>
          <p:nvPr>
            <p:ph type="ctrTitle"/>
          </p:nvPr>
        </p:nvSpPr>
        <p:spPr>
          <a:xfrm rot="-5400000">
            <a:off x="-559050" y="2146050"/>
            <a:ext cx="2279400" cy="851700"/>
          </a:xfrm>
          <a:prstGeom prst="rect">
            <a:avLst/>
          </a:prstGeom>
        </p:spPr>
        <p:txBody>
          <a:bodyPr spcFirstLastPara="1" wrap="square" lIns="91425" tIns="91425" rIns="91425" bIns="91425" anchor="b" anchorCtr="0">
            <a:noAutofit/>
          </a:bodyPr>
          <a:lstStyle/>
          <a:p>
            <a:pPr lvl="0"/>
            <a:r>
              <a:rPr lang="en-US"/>
              <a:t>Our Solution</a:t>
            </a:r>
          </a:p>
        </p:txBody>
      </p:sp>
      <p:grpSp>
        <p:nvGrpSpPr>
          <p:cNvPr id="919" name="Google Shape;919;p34"/>
          <p:cNvGrpSpPr/>
          <p:nvPr/>
        </p:nvGrpSpPr>
        <p:grpSpPr>
          <a:xfrm>
            <a:off x="12122240" y="-2385279"/>
            <a:ext cx="331366" cy="330494"/>
            <a:chOff x="-4570325" y="2405775"/>
            <a:chExt cx="294600" cy="293825"/>
          </a:xfrm>
        </p:grpSpPr>
        <p:sp>
          <p:nvSpPr>
            <p:cNvPr id="920" name="Google Shape;920;p34"/>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9618906" y="-2383930"/>
            <a:ext cx="329595" cy="327823"/>
            <a:chOff x="-3854375" y="2046625"/>
            <a:chExt cx="293025" cy="291450"/>
          </a:xfrm>
        </p:grpSpPr>
        <p:sp>
          <p:nvSpPr>
            <p:cNvPr id="923" name="Google Shape;923;p34"/>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9" name="Google Shape;939;p34"/>
          <p:cNvCxnSpPr/>
          <p:nvPr/>
        </p:nvCxnSpPr>
        <p:spPr>
          <a:xfrm>
            <a:off x="961475" y="1923725"/>
            <a:ext cx="0" cy="1306200"/>
          </a:xfrm>
          <a:prstGeom prst="straightConnector1">
            <a:avLst/>
          </a:prstGeom>
          <a:noFill/>
          <a:ln w="19050" cap="flat" cmpd="sng">
            <a:solidFill>
              <a:srgbClr val="F9A26C"/>
            </a:solidFill>
            <a:prstDash val="solid"/>
            <a:round/>
            <a:headEnd type="none" w="med" len="med"/>
            <a:tailEnd type="none" w="med" len="med"/>
          </a:ln>
        </p:spPr>
      </p:cxnSp>
      <p:pic>
        <p:nvPicPr>
          <p:cNvPr id="35" name="Picture 1" descr="Logo&#10;&#10;Description automatically generated">
            <a:extLst>
              <a:ext uri="{FF2B5EF4-FFF2-40B4-BE49-F238E27FC236}">
                <a16:creationId xmlns:a16="http://schemas.microsoft.com/office/drawing/2014/main" id="{586514ED-365A-44C6-A1B6-6F5E7D24603C}"/>
              </a:ext>
            </a:extLst>
          </p:cNvPr>
          <p:cNvPicPr>
            <a:picLocks noChangeAspect="1"/>
          </p:cNvPicPr>
          <p:nvPr/>
        </p:nvPicPr>
        <p:blipFill>
          <a:blip r:embed="rId3"/>
          <a:stretch>
            <a:fillRect/>
          </a:stretch>
        </p:blipFill>
        <p:spPr>
          <a:xfrm>
            <a:off x="8190854" y="4211274"/>
            <a:ext cx="831584" cy="854212"/>
          </a:xfrm>
          <a:prstGeom prst="rect">
            <a:avLst/>
          </a:prstGeom>
        </p:spPr>
      </p:pic>
      <p:pic>
        <p:nvPicPr>
          <p:cNvPr id="21" name="Picture 20">
            <a:extLst>
              <a:ext uri="{FF2B5EF4-FFF2-40B4-BE49-F238E27FC236}">
                <a16:creationId xmlns:a16="http://schemas.microsoft.com/office/drawing/2014/main" id="{0BBA3621-3CB0-4399-8867-4F1549C3E84C}"/>
              </a:ext>
            </a:extLst>
          </p:cNvPr>
          <p:cNvPicPr>
            <a:picLocks noChangeAspect="1"/>
          </p:cNvPicPr>
          <p:nvPr/>
        </p:nvPicPr>
        <p:blipFill rotWithShape="1">
          <a:blip r:embed="rId4"/>
          <a:srcRect l="29811" t="15193" r="48600" b="7674"/>
          <a:stretch/>
        </p:blipFill>
        <p:spPr>
          <a:xfrm>
            <a:off x="5622985" y="351990"/>
            <a:ext cx="1974081" cy="3967317"/>
          </a:xfrm>
          <a:prstGeom prst="rect">
            <a:avLst/>
          </a:prstGeom>
        </p:spPr>
      </p:pic>
      <p:pic>
        <p:nvPicPr>
          <p:cNvPr id="22" name="Picture 21">
            <a:extLst>
              <a:ext uri="{FF2B5EF4-FFF2-40B4-BE49-F238E27FC236}">
                <a16:creationId xmlns:a16="http://schemas.microsoft.com/office/drawing/2014/main" id="{921DE994-0043-4A77-BC05-B5D983340722}"/>
              </a:ext>
            </a:extLst>
          </p:cNvPr>
          <p:cNvPicPr>
            <a:picLocks noChangeAspect="1"/>
          </p:cNvPicPr>
          <p:nvPr/>
        </p:nvPicPr>
        <p:blipFill rotWithShape="1">
          <a:blip r:embed="rId5"/>
          <a:srcRect l="29811" t="15052" r="48600" b="7815"/>
          <a:stretch/>
        </p:blipFill>
        <p:spPr>
          <a:xfrm>
            <a:off x="1983049" y="419178"/>
            <a:ext cx="1974081" cy="3967317"/>
          </a:xfrm>
          <a:prstGeom prst="rect">
            <a:avLst/>
          </a:prstGeom>
        </p:spPr>
      </p:pic>
    </p:spTree>
    <p:extLst>
      <p:ext uri="{BB962C8B-B14F-4D97-AF65-F5344CB8AC3E}">
        <p14:creationId xmlns:p14="http://schemas.microsoft.com/office/powerpoint/2010/main" val="27212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1222" name="Google Shape;1222;p43"/>
          <p:cNvPicPr preferRelativeResize="0"/>
          <p:nvPr/>
        </p:nvPicPr>
        <p:blipFill rotWithShape="1">
          <a:blip r:embed="rId3">
            <a:alphaModFix/>
          </a:blip>
          <a:srcRect t="12715" b="42414"/>
          <a:stretch/>
        </p:blipFill>
        <p:spPr>
          <a:xfrm>
            <a:off x="0" y="0"/>
            <a:ext cx="9144000" cy="2790350"/>
          </a:xfrm>
          <a:prstGeom prst="rect">
            <a:avLst/>
          </a:prstGeom>
          <a:noFill/>
          <a:ln>
            <a:noFill/>
          </a:ln>
        </p:spPr>
      </p:pic>
      <p:sp>
        <p:nvSpPr>
          <p:cNvPr id="1223" name="Google Shape;1223;p43"/>
          <p:cNvSpPr/>
          <p:nvPr/>
        </p:nvSpPr>
        <p:spPr>
          <a:xfrm>
            <a:off x="150" y="25"/>
            <a:ext cx="9144000" cy="27903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txBox="1">
            <a:spLocks noGrp="1"/>
          </p:cNvSpPr>
          <p:nvPr>
            <p:ph type="ctrTitle"/>
          </p:nvPr>
        </p:nvSpPr>
        <p:spPr>
          <a:xfrm flipH="1">
            <a:off x="2738096" y="3837787"/>
            <a:ext cx="3294300" cy="577800"/>
          </a:xfrm>
          <a:prstGeom prst="rect">
            <a:avLst/>
          </a:prstGeom>
        </p:spPr>
        <p:txBody>
          <a:bodyPr spcFirstLastPara="1" wrap="square" lIns="91425" tIns="91425" rIns="91425" bIns="91425" anchor="b" anchorCtr="0">
            <a:noAutofit/>
          </a:bodyPr>
          <a:lstStyle/>
          <a:p>
            <a:r>
              <a:rPr lang="en-US"/>
              <a:t>Your contribution matters!</a:t>
            </a:r>
            <a:endParaRPr lang="x-none"/>
          </a:p>
        </p:txBody>
      </p:sp>
      <p:pic>
        <p:nvPicPr>
          <p:cNvPr id="1227" name="Google Shape;1227;p43"/>
          <p:cNvPicPr preferRelativeResize="0"/>
          <p:nvPr/>
        </p:nvPicPr>
        <p:blipFill rotWithShape="1">
          <a:blip r:embed="rId4">
            <a:alphaModFix/>
          </a:blip>
          <a:srcRect l="20000" t="92418"/>
          <a:stretch/>
        </p:blipFill>
        <p:spPr>
          <a:xfrm>
            <a:off x="0" y="4568875"/>
            <a:ext cx="9144002" cy="577797"/>
          </a:xfrm>
          <a:prstGeom prst="rect">
            <a:avLst/>
          </a:prstGeom>
          <a:noFill/>
          <a:ln>
            <a:noFill/>
          </a:ln>
        </p:spPr>
      </p:pic>
      <p:sp>
        <p:nvSpPr>
          <p:cNvPr id="1228" name="Google Shape;1228;p43"/>
          <p:cNvSpPr/>
          <p:nvPr/>
        </p:nvSpPr>
        <p:spPr>
          <a:xfrm>
            <a:off x="0" y="4568875"/>
            <a:ext cx="9144000" cy="577800"/>
          </a:xfrm>
          <a:prstGeom prst="rect">
            <a:avLst/>
          </a:prstGeom>
          <a:solidFill>
            <a:srgbClr val="4783AB">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9" name="Google Shape;1229;p43"/>
          <p:cNvPicPr preferRelativeResize="0"/>
          <p:nvPr/>
        </p:nvPicPr>
        <p:blipFill rotWithShape="1">
          <a:blip r:embed="rId3">
            <a:alphaModFix/>
          </a:blip>
          <a:srcRect t="90708"/>
          <a:stretch/>
        </p:blipFill>
        <p:spPr>
          <a:xfrm>
            <a:off x="0" y="4578050"/>
            <a:ext cx="9144000" cy="577800"/>
          </a:xfrm>
          <a:prstGeom prst="rect">
            <a:avLst/>
          </a:prstGeom>
          <a:noFill/>
          <a:ln>
            <a:noFill/>
          </a:ln>
        </p:spPr>
      </p:pic>
      <p:sp>
        <p:nvSpPr>
          <p:cNvPr id="1230" name="Google Shape;1230;p43"/>
          <p:cNvSpPr/>
          <p:nvPr/>
        </p:nvSpPr>
        <p:spPr>
          <a:xfrm>
            <a:off x="150" y="4565700"/>
            <a:ext cx="9144000" cy="5778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1" name="Google Shape;1231;p43"/>
          <p:cNvCxnSpPr/>
          <p:nvPr/>
        </p:nvCxnSpPr>
        <p:spPr>
          <a:xfrm>
            <a:off x="2606400" y="2286000"/>
            <a:ext cx="0" cy="9414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p:nvPr/>
        </p:nvSpPr>
        <p:spPr>
          <a:xfrm>
            <a:off x="-6750" y="0"/>
            <a:ext cx="91575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0" y="0"/>
            <a:ext cx="91440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74000" y="0"/>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txBox="1">
            <a:spLocks noGrp="1"/>
          </p:cNvSpPr>
          <p:nvPr>
            <p:ph type="subTitle" idx="1"/>
          </p:nvPr>
        </p:nvSpPr>
        <p:spPr>
          <a:xfrm flipH="1">
            <a:off x="4571950" y="773150"/>
            <a:ext cx="3636600" cy="119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800" b="1">
                <a:solidFill>
                  <a:srgbClr val="F0F4F7"/>
                </a:solidFill>
              </a:rPr>
              <a:t>“One of the first conditions of happiness is that the link between man and nature shall not be broken.”</a:t>
            </a:r>
            <a:endParaRPr sz="1800" b="1">
              <a:solidFill>
                <a:srgbClr val="F0F4F7"/>
              </a:solidFill>
              <a:sym typeface="Signika Negative Light"/>
            </a:endParaRPr>
          </a:p>
        </p:txBody>
      </p:sp>
      <p:sp>
        <p:nvSpPr>
          <p:cNvPr id="265" name="Google Shape;265;p23"/>
          <p:cNvSpPr txBox="1">
            <a:spLocks noGrp="1"/>
          </p:cNvSpPr>
          <p:nvPr>
            <p:ph type="ctrTitle"/>
          </p:nvPr>
        </p:nvSpPr>
        <p:spPr>
          <a:xfrm>
            <a:off x="6085750" y="2130250"/>
            <a:ext cx="2122800" cy="30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rgbClr val="F0F4F7"/>
                </a:solidFill>
                <a:latin typeface="Oswald Regular"/>
                <a:ea typeface="Oswald Regular"/>
                <a:cs typeface="Oswald Regular"/>
                <a:sym typeface="Oswald Regular"/>
              </a:rPr>
              <a:t>—Leo Tolstory</a:t>
            </a:r>
            <a:endParaRPr>
              <a:solidFill>
                <a:srgbClr val="F0F4F7"/>
              </a:solidFill>
              <a:latin typeface="Oswald Regular"/>
              <a:ea typeface="Oswald Regular"/>
              <a:cs typeface="Oswald Regular"/>
              <a:sym typeface="Oswald Regular"/>
            </a:endParaRPr>
          </a:p>
        </p:txBody>
      </p:sp>
      <p:sp>
        <p:nvSpPr>
          <p:cNvPr id="266" name="Google Shape;266;p23"/>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661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3"/>
          <p:cNvSpPr/>
          <p:nvPr/>
        </p:nvSpPr>
        <p:spPr>
          <a:xfrm>
            <a:off x="-6750" y="0"/>
            <a:ext cx="91440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txBox="1">
            <a:spLocks noGrp="1"/>
          </p:cNvSpPr>
          <p:nvPr>
            <p:ph type="subTitle" idx="1"/>
          </p:nvPr>
        </p:nvSpPr>
        <p:spPr>
          <a:xfrm flipH="1">
            <a:off x="4571950" y="773150"/>
            <a:ext cx="3636600" cy="119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800">
                <a:solidFill>
                  <a:srgbClr val="F0F4F7"/>
                </a:solidFill>
                <a:latin typeface="Signika Negative Light"/>
                <a:ea typeface="Signika Negative Light"/>
                <a:cs typeface="Signika Negative Light"/>
                <a:sym typeface="Signika Negative Light"/>
              </a:rPr>
              <a:t>“</a:t>
            </a:r>
            <a:r>
              <a:rPr lang="es" sz="1800">
                <a:solidFill>
                  <a:srgbClr val="F0F4F7"/>
                </a:solidFill>
              </a:rPr>
              <a:t>One of the first conditions of happiness is that the link between man </a:t>
            </a:r>
            <a:r>
              <a:rPr lang="en-US" sz="1800">
                <a:solidFill>
                  <a:srgbClr val="F0F4F7"/>
                </a:solidFill>
              </a:rPr>
              <a:t>and nature shall not be broken</a:t>
            </a:r>
            <a:r>
              <a:rPr lang="es" sz="1800">
                <a:solidFill>
                  <a:srgbClr val="F0F4F7"/>
                </a:solidFill>
                <a:latin typeface="Signika Negative Light"/>
                <a:ea typeface="Signika Negative Light"/>
                <a:cs typeface="Signika Negative Light"/>
                <a:sym typeface="Signika Negative Light"/>
              </a:rPr>
              <a:t>.”</a:t>
            </a:r>
            <a:endParaRPr sz="1800">
              <a:solidFill>
                <a:srgbClr val="F0F4F7"/>
              </a:solidFill>
              <a:latin typeface="Signika Negative Light"/>
              <a:ea typeface="Signika Negative Light"/>
              <a:cs typeface="Signika Negative Light"/>
              <a:sym typeface="Signika Negative Light"/>
            </a:endParaRPr>
          </a:p>
        </p:txBody>
      </p:sp>
      <p:sp>
        <p:nvSpPr>
          <p:cNvPr id="265" name="Google Shape;265;p23"/>
          <p:cNvSpPr txBox="1">
            <a:spLocks noGrp="1"/>
          </p:cNvSpPr>
          <p:nvPr>
            <p:ph type="ctrTitle"/>
          </p:nvPr>
        </p:nvSpPr>
        <p:spPr>
          <a:xfrm>
            <a:off x="6085750" y="2130250"/>
            <a:ext cx="2122800" cy="30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0">
                <a:solidFill>
                  <a:srgbClr val="F0F4F7"/>
                </a:solidFill>
                <a:latin typeface="Oswald Regular"/>
                <a:ea typeface="Oswald Regular"/>
                <a:cs typeface="Oswald Regular"/>
                <a:sym typeface="Oswald Regular"/>
              </a:rPr>
              <a:t>—Leo Tolstory</a:t>
            </a:r>
            <a:endParaRPr b="0">
              <a:solidFill>
                <a:srgbClr val="F0F4F7"/>
              </a:solidFill>
              <a:latin typeface="Oswald Regular"/>
              <a:ea typeface="Oswald Regular"/>
              <a:cs typeface="Oswald Regular"/>
              <a:sym typeface="Oswald Regular"/>
            </a:endParaRPr>
          </a:p>
        </p:txBody>
      </p:sp>
      <p:sp>
        <p:nvSpPr>
          <p:cNvPr id="266" name="Google Shape;266;p23"/>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5C47C366-2539-429D-A957-A27171B8A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0" y="-17087"/>
            <a:ext cx="918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3;p23">
            <a:extLst>
              <a:ext uri="{FF2B5EF4-FFF2-40B4-BE49-F238E27FC236}">
                <a16:creationId xmlns:a16="http://schemas.microsoft.com/office/drawing/2014/main" id="{5581969D-542F-4942-9D58-7EA65F1F8A95}"/>
              </a:ext>
            </a:extLst>
          </p:cNvPr>
          <p:cNvSpPr/>
          <p:nvPr/>
        </p:nvSpPr>
        <p:spPr>
          <a:xfrm>
            <a:off x="-25300" y="0"/>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3;p23">
            <a:extLst>
              <a:ext uri="{FF2B5EF4-FFF2-40B4-BE49-F238E27FC236}">
                <a16:creationId xmlns:a16="http://schemas.microsoft.com/office/drawing/2014/main" id="{63E7C3A1-23C6-45B9-B0BA-F25C873E9073}"/>
              </a:ext>
            </a:extLst>
          </p:cNvPr>
          <p:cNvSpPr/>
          <p:nvPr/>
        </p:nvSpPr>
        <p:spPr>
          <a:xfrm>
            <a:off x="-25300" y="-17087"/>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0;p22">
            <a:extLst>
              <a:ext uri="{FF2B5EF4-FFF2-40B4-BE49-F238E27FC236}">
                <a16:creationId xmlns:a16="http://schemas.microsoft.com/office/drawing/2014/main" id="{67FA8E28-6DCD-4A7F-9591-2B91C98F92F2}"/>
              </a:ext>
            </a:extLst>
          </p:cNvPr>
          <p:cNvSpPr txBox="1">
            <a:spLocks/>
          </p:cNvSpPr>
          <p:nvPr/>
        </p:nvSpPr>
        <p:spPr>
          <a:xfrm>
            <a:off x="3322757" y="567967"/>
            <a:ext cx="5405968"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a:solidFill>
                  <a:schemeClr val="bg1"/>
                </a:solidFill>
                <a:latin typeface="Oswald" panose="020B0604020202020204" charset="0"/>
              </a:rPr>
              <a:t>How many deaths due to environmental pollution every year?</a:t>
            </a:r>
          </a:p>
        </p:txBody>
      </p:sp>
      <p:pic>
        <p:nvPicPr>
          <p:cNvPr id="3" name="Picture 2">
            <a:extLst>
              <a:ext uri="{FF2B5EF4-FFF2-40B4-BE49-F238E27FC236}">
                <a16:creationId xmlns:a16="http://schemas.microsoft.com/office/drawing/2014/main" id="{960671F7-FD6D-4A97-8CC2-0E35B8B15F3A}"/>
              </a:ext>
            </a:extLst>
          </p:cNvPr>
          <p:cNvPicPr>
            <a:picLocks noChangeAspect="1"/>
          </p:cNvPicPr>
          <p:nvPr/>
        </p:nvPicPr>
        <p:blipFill>
          <a:blip r:embed="rId4"/>
          <a:stretch>
            <a:fillRect/>
          </a:stretch>
        </p:blipFill>
        <p:spPr>
          <a:xfrm>
            <a:off x="497525" y="2772881"/>
            <a:ext cx="8172450" cy="2019300"/>
          </a:xfrm>
          <a:prstGeom prst="rect">
            <a:avLst/>
          </a:prstGeom>
        </p:spPr>
      </p:pic>
    </p:spTree>
    <p:extLst>
      <p:ext uri="{BB962C8B-B14F-4D97-AF65-F5344CB8AC3E}">
        <p14:creationId xmlns:p14="http://schemas.microsoft.com/office/powerpoint/2010/main" val="156667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p:nvPr/>
        </p:nvSpPr>
        <p:spPr>
          <a:xfrm>
            <a:off x="-6750" y="0"/>
            <a:ext cx="91575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0" y="0"/>
            <a:ext cx="91440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74000" y="0"/>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txBox="1">
            <a:spLocks noGrp="1"/>
          </p:cNvSpPr>
          <p:nvPr>
            <p:ph type="subTitle" idx="1"/>
          </p:nvPr>
        </p:nvSpPr>
        <p:spPr>
          <a:xfrm flipH="1">
            <a:off x="4571950" y="773150"/>
            <a:ext cx="3636600" cy="119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800">
                <a:solidFill>
                  <a:srgbClr val="F0F4F7"/>
                </a:solidFill>
                <a:latin typeface="Signika Negative Light"/>
                <a:ea typeface="Signika Negative Light"/>
                <a:cs typeface="Signika Negative Light"/>
                <a:sym typeface="Signika Negative Light"/>
              </a:rPr>
              <a:t>“</a:t>
            </a:r>
            <a:r>
              <a:rPr lang="es" sz="1800">
                <a:solidFill>
                  <a:srgbClr val="F0F4F7"/>
                </a:solidFill>
              </a:rPr>
              <a:t>One of the first conditions of happiness is that the link between man </a:t>
            </a:r>
            <a:r>
              <a:rPr lang="en-US" sz="1800">
                <a:solidFill>
                  <a:srgbClr val="F0F4F7"/>
                </a:solidFill>
              </a:rPr>
              <a:t>and nature shall not be broken</a:t>
            </a:r>
            <a:r>
              <a:rPr lang="es" sz="1800">
                <a:solidFill>
                  <a:srgbClr val="F0F4F7"/>
                </a:solidFill>
                <a:latin typeface="Signika Negative Light"/>
                <a:ea typeface="Signika Negative Light"/>
                <a:cs typeface="Signika Negative Light"/>
                <a:sym typeface="Signika Negative Light"/>
              </a:rPr>
              <a:t>.”</a:t>
            </a:r>
            <a:endParaRPr sz="1800">
              <a:solidFill>
                <a:srgbClr val="F0F4F7"/>
              </a:solidFill>
              <a:latin typeface="Signika Negative Light"/>
              <a:ea typeface="Signika Negative Light"/>
              <a:cs typeface="Signika Negative Light"/>
              <a:sym typeface="Signika Negative Light"/>
            </a:endParaRPr>
          </a:p>
        </p:txBody>
      </p:sp>
      <p:sp>
        <p:nvSpPr>
          <p:cNvPr id="265" name="Google Shape;265;p23"/>
          <p:cNvSpPr txBox="1">
            <a:spLocks noGrp="1"/>
          </p:cNvSpPr>
          <p:nvPr>
            <p:ph type="ctrTitle"/>
          </p:nvPr>
        </p:nvSpPr>
        <p:spPr>
          <a:xfrm>
            <a:off x="6085750" y="2130250"/>
            <a:ext cx="2122800" cy="30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0">
                <a:solidFill>
                  <a:srgbClr val="F0F4F7"/>
                </a:solidFill>
                <a:latin typeface="Oswald Regular"/>
                <a:ea typeface="Oswald Regular"/>
                <a:cs typeface="Oswald Regular"/>
                <a:sym typeface="Oswald Regular"/>
              </a:rPr>
              <a:t>—Leo Tolstory</a:t>
            </a:r>
            <a:endParaRPr b="0">
              <a:solidFill>
                <a:srgbClr val="F0F4F7"/>
              </a:solidFill>
              <a:latin typeface="Oswald Regular"/>
              <a:ea typeface="Oswald Regular"/>
              <a:cs typeface="Oswald Regular"/>
              <a:sym typeface="Oswald Regular"/>
            </a:endParaRPr>
          </a:p>
        </p:txBody>
      </p:sp>
      <p:sp>
        <p:nvSpPr>
          <p:cNvPr id="266" name="Google Shape;266;p23"/>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zee, horizon, wolk, horizon, regen, stad, wolkenkrabber, stadsgezicht, voertuig, weer, haven, industrie, nederland, Rotterdam, zuidholland, twop, regen, industrie, maasvlakte, regenachtige dag, nl, maasvlakterotterdam, portofrotterdam, yangtzekanaal, het gaat regenen, aardatmosfeer">
            <a:extLst>
              <a:ext uri="{FF2B5EF4-FFF2-40B4-BE49-F238E27FC236}">
                <a16:creationId xmlns:a16="http://schemas.microsoft.com/office/drawing/2014/main" id="{45B91CAF-61CA-460B-B0BE-40DA91414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50;p22">
            <a:extLst>
              <a:ext uri="{FF2B5EF4-FFF2-40B4-BE49-F238E27FC236}">
                <a16:creationId xmlns:a16="http://schemas.microsoft.com/office/drawing/2014/main" id="{95042233-938E-479A-8CE1-0BBC606B7129}"/>
              </a:ext>
            </a:extLst>
          </p:cNvPr>
          <p:cNvSpPr txBox="1">
            <a:spLocks/>
          </p:cNvSpPr>
          <p:nvPr/>
        </p:nvSpPr>
        <p:spPr>
          <a:xfrm>
            <a:off x="661613" y="1049300"/>
            <a:ext cx="8101012"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solidFill>
                  <a:schemeClr val="bg1"/>
                </a:solidFill>
                <a:latin typeface="Oswald" panose="020B0604020202020204" charset="0"/>
              </a:rPr>
              <a:t>How many Dutch chemical companies violate safety regulations?</a:t>
            </a:r>
          </a:p>
        </p:txBody>
      </p:sp>
      <p:pic>
        <p:nvPicPr>
          <p:cNvPr id="3" name="Picture 2">
            <a:extLst>
              <a:ext uri="{FF2B5EF4-FFF2-40B4-BE49-F238E27FC236}">
                <a16:creationId xmlns:a16="http://schemas.microsoft.com/office/drawing/2014/main" id="{EE852328-5BEF-46CE-9F50-00DEA78696E3}"/>
              </a:ext>
            </a:extLst>
          </p:cNvPr>
          <p:cNvPicPr>
            <a:picLocks noChangeAspect="1"/>
          </p:cNvPicPr>
          <p:nvPr/>
        </p:nvPicPr>
        <p:blipFill rotWithShape="1">
          <a:blip r:embed="rId4"/>
          <a:srcRect t="1545"/>
          <a:stretch/>
        </p:blipFill>
        <p:spPr>
          <a:xfrm>
            <a:off x="2030831" y="1843088"/>
            <a:ext cx="5362575" cy="2860237"/>
          </a:xfrm>
          <a:prstGeom prst="rect">
            <a:avLst/>
          </a:prstGeom>
        </p:spPr>
      </p:pic>
    </p:spTree>
    <p:extLst>
      <p:ext uri="{BB962C8B-B14F-4D97-AF65-F5344CB8AC3E}">
        <p14:creationId xmlns:p14="http://schemas.microsoft.com/office/powerpoint/2010/main" val="74040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brieken liggen vaak langs het water, foto ter illustratie">
            <a:extLst>
              <a:ext uri="{FF2B5EF4-FFF2-40B4-BE49-F238E27FC236}">
                <a16:creationId xmlns:a16="http://schemas.microsoft.com/office/drawing/2014/main" id="{3C8D360F-4331-4642-AFD4-ADDA12E31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8" b="7650"/>
          <a:stretch/>
        </p:blipFill>
        <p:spPr bwMode="auto">
          <a:xfrm>
            <a:off x="-1" y="0"/>
            <a:ext cx="9144001"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9CC8D3-EE84-4453-A307-64FF6986CAA8}"/>
              </a:ext>
            </a:extLst>
          </p:cNvPr>
          <p:cNvPicPr>
            <a:picLocks noChangeAspect="1"/>
          </p:cNvPicPr>
          <p:nvPr/>
        </p:nvPicPr>
        <p:blipFill>
          <a:blip r:embed="rId4"/>
          <a:stretch>
            <a:fillRect/>
          </a:stretch>
        </p:blipFill>
        <p:spPr>
          <a:xfrm>
            <a:off x="400355" y="1103503"/>
            <a:ext cx="6162675" cy="2647950"/>
          </a:xfrm>
          <a:prstGeom prst="rect">
            <a:avLst/>
          </a:prstGeom>
        </p:spPr>
      </p:pic>
      <p:pic>
        <p:nvPicPr>
          <p:cNvPr id="4" name="Picture 3">
            <a:extLst>
              <a:ext uri="{FF2B5EF4-FFF2-40B4-BE49-F238E27FC236}">
                <a16:creationId xmlns:a16="http://schemas.microsoft.com/office/drawing/2014/main" id="{5608B238-8F13-4E24-AEDF-75A36572A9C3}"/>
              </a:ext>
            </a:extLst>
          </p:cNvPr>
          <p:cNvPicPr>
            <a:picLocks noChangeAspect="1"/>
          </p:cNvPicPr>
          <p:nvPr/>
        </p:nvPicPr>
        <p:blipFill>
          <a:blip r:embed="rId5"/>
          <a:stretch>
            <a:fillRect/>
          </a:stretch>
        </p:blipFill>
        <p:spPr>
          <a:xfrm>
            <a:off x="1748142" y="1649361"/>
            <a:ext cx="6753225" cy="1952625"/>
          </a:xfrm>
          <a:prstGeom prst="rect">
            <a:avLst/>
          </a:prstGeom>
        </p:spPr>
      </p:pic>
      <p:pic>
        <p:nvPicPr>
          <p:cNvPr id="7" name="Picture 6">
            <a:extLst>
              <a:ext uri="{FF2B5EF4-FFF2-40B4-BE49-F238E27FC236}">
                <a16:creationId xmlns:a16="http://schemas.microsoft.com/office/drawing/2014/main" id="{0E442E05-090D-4042-9F40-95490A6B22C5}"/>
              </a:ext>
            </a:extLst>
          </p:cNvPr>
          <p:cNvPicPr>
            <a:picLocks noChangeAspect="1"/>
          </p:cNvPicPr>
          <p:nvPr/>
        </p:nvPicPr>
        <p:blipFill>
          <a:blip r:embed="rId6"/>
          <a:stretch>
            <a:fillRect/>
          </a:stretch>
        </p:blipFill>
        <p:spPr>
          <a:xfrm>
            <a:off x="218951" y="2438467"/>
            <a:ext cx="5657850" cy="1876425"/>
          </a:xfrm>
          <a:prstGeom prst="rect">
            <a:avLst/>
          </a:prstGeom>
        </p:spPr>
      </p:pic>
      <p:pic>
        <p:nvPicPr>
          <p:cNvPr id="6" name="Picture 5">
            <a:extLst>
              <a:ext uri="{FF2B5EF4-FFF2-40B4-BE49-F238E27FC236}">
                <a16:creationId xmlns:a16="http://schemas.microsoft.com/office/drawing/2014/main" id="{2221C069-9BC2-47F3-8E53-DC354FA9B093}"/>
              </a:ext>
            </a:extLst>
          </p:cNvPr>
          <p:cNvPicPr>
            <a:picLocks noChangeAspect="1"/>
          </p:cNvPicPr>
          <p:nvPr/>
        </p:nvPicPr>
        <p:blipFill>
          <a:blip r:embed="rId7"/>
          <a:stretch>
            <a:fillRect/>
          </a:stretch>
        </p:blipFill>
        <p:spPr>
          <a:xfrm>
            <a:off x="1486024" y="3695767"/>
            <a:ext cx="7439025" cy="1238250"/>
          </a:xfrm>
          <a:prstGeom prst="rect">
            <a:avLst/>
          </a:prstGeom>
        </p:spPr>
      </p:pic>
      <p:sp>
        <p:nvSpPr>
          <p:cNvPr id="9" name="Google Shape;250;p22">
            <a:extLst>
              <a:ext uri="{FF2B5EF4-FFF2-40B4-BE49-F238E27FC236}">
                <a16:creationId xmlns:a16="http://schemas.microsoft.com/office/drawing/2014/main" id="{33844440-794D-49F5-A53C-C60F9893E8E5}"/>
              </a:ext>
            </a:extLst>
          </p:cNvPr>
          <p:cNvSpPr txBox="1">
            <a:spLocks/>
          </p:cNvSpPr>
          <p:nvPr/>
        </p:nvSpPr>
        <p:spPr>
          <a:xfrm>
            <a:off x="400355" y="239594"/>
            <a:ext cx="8101012"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solidFill>
                  <a:schemeClr val="tx1"/>
                </a:solidFill>
                <a:latin typeface="Oswald" panose="020B0604020202020204" charset="0"/>
              </a:rPr>
              <a:t>What does this mean for the environment?</a:t>
            </a:r>
          </a:p>
        </p:txBody>
      </p:sp>
      <p:pic>
        <p:nvPicPr>
          <p:cNvPr id="8" name="Picture 7">
            <a:extLst>
              <a:ext uri="{FF2B5EF4-FFF2-40B4-BE49-F238E27FC236}">
                <a16:creationId xmlns:a16="http://schemas.microsoft.com/office/drawing/2014/main" id="{57296DD9-9DBA-4900-8465-092C4EF7A510}"/>
              </a:ext>
            </a:extLst>
          </p:cNvPr>
          <p:cNvPicPr>
            <a:picLocks noChangeAspect="1"/>
          </p:cNvPicPr>
          <p:nvPr/>
        </p:nvPicPr>
        <p:blipFill>
          <a:blip r:embed="rId8"/>
          <a:stretch>
            <a:fillRect/>
          </a:stretch>
        </p:blipFill>
        <p:spPr>
          <a:xfrm>
            <a:off x="4450861" y="827851"/>
            <a:ext cx="4324350" cy="619125"/>
          </a:xfrm>
          <a:prstGeom prst="rect">
            <a:avLst/>
          </a:prstGeom>
        </p:spPr>
      </p:pic>
    </p:spTree>
    <p:extLst>
      <p:ext uri="{BB962C8B-B14F-4D97-AF65-F5344CB8AC3E}">
        <p14:creationId xmlns:p14="http://schemas.microsoft.com/office/powerpoint/2010/main" val="234617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p:nvPr/>
        </p:nvSpPr>
        <p:spPr>
          <a:xfrm>
            <a:off x="-6750" y="0"/>
            <a:ext cx="91575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0" y="0"/>
            <a:ext cx="9144000" cy="5143500"/>
          </a:xfrm>
          <a:prstGeom prst="rect">
            <a:avLst/>
          </a:prstGeom>
          <a:solidFill>
            <a:srgbClr val="325D79">
              <a:alpha val="2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74000" y="0"/>
            <a:ext cx="9218100" cy="5143500"/>
          </a:xfrm>
          <a:prstGeom prst="rect">
            <a:avLst/>
          </a:prstGeom>
          <a:gradFill>
            <a:gsLst>
              <a:gs pos="0">
                <a:srgbClr val="325D79">
                  <a:alpha val="70196"/>
                  <a:alpha val="24620"/>
                </a:srgbClr>
              </a:gs>
              <a:gs pos="72000">
                <a:srgbClr val="FFFFFF">
                  <a:alpha val="0"/>
                  <a:alpha val="24620"/>
                </a:srgbClr>
              </a:gs>
              <a:gs pos="100000">
                <a:srgbClr val="FFFFFF">
                  <a:alpha val="0"/>
                  <a:alpha val="2462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rot="5400000">
            <a:off x="6964425" y="1764300"/>
            <a:ext cx="3596400" cy="67800"/>
          </a:xfrm>
          <a:prstGeom prst="rect">
            <a:avLst/>
          </a:prstGeom>
          <a:solidFill>
            <a:srgbClr val="F9A2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itle 1">
            <a:extLst>
              <a:ext uri="{FF2B5EF4-FFF2-40B4-BE49-F238E27FC236}">
                <a16:creationId xmlns:a16="http://schemas.microsoft.com/office/drawing/2014/main" id="{E38B9001-C2EF-445C-9306-42A8D1DFCA0A}"/>
              </a:ext>
            </a:extLst>
          </p:cNvPr>
          <p:cNvSpPr txBox="1">
            <a:spLocks/>
          </p:cNvSpPr>
          <p:nvPr/>
        </p:nvSpPr>
        <p:spPr>
          <a:xfrm>
            <a:off x="1004235" y="1112116"/>
            <a:ext cx="6720255" cy="2472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400"/>
              <a:buFont typeface="Oswald"/>
              <a:buNone/>
              <a:defRPr sz="14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2pPr>
            <a:lvl3pPr marR="0" lvl="2"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3pPr>
            <a:lvl4pPr marR="0" lvl="3"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4pPr>
            <a:lvl5pPr marR="0" lvl="4"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5pPr>
            <a:lvl6pPr marR="0" lvl="5"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6pPr>
            <a:lvl7pPr marR="0" lvl="6"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7pPr>
            <a:lvl8pPr marR="0" lvl="7"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8pPr>
            <a:lvl9pPr marR="0" lvl="8" algn="ctr" rtl="0">
              <a:lnSpc>
                <a:spcPct val="100000"/>
              </a:lnSpc>
              <a:spcBef>
                <a:spcPts val="0"/>
              </a:spcBef>
              <a:spcAft>
                <a:spcPts val="0"/>
              </a:spcAft>
              <a:buClr>
                <a:schemeClr val="accent2"/>
              </a:buClr>
              <a:buSzPts val="4800"/>
              <a:buFont typeface="Oswald"/>
              <a:buNone/>
              <a:defRPr sz="4800" b="0" i="0" u="none" strike="noStrike" cap="none">
                <a:solidFill>
                  <a:schemeClr val="accent2"/>
                </a:solidFill>
                <a:latin typeface="Oswald"/>
                <a:ea typeface="Oswald"/>
                <a:cs typeface="Oswald"/>
                <a:sym typeface="Oswald"/>
              </a:defRPr>
            </a:lvl9pPr>
          </a:lstStyle>
          <a:p>
            <a:r>
              <a:rPr lang="en-US" sz="4800">
                <a:solidFill>
                  <a:srgbClr val="F9A26C"/>
                </a:solidFill>
              </a:rPr>
              <a:t>Let’s Unmask Environmental Crimes Together!</a:t>
            </a:r>
            <a:endParaRPr lang="en-NL" sz="4800">
              <a:solidFill>
                <a:srgbClr val="F9A26C"/>
              </a:solidFill>
            </a:endParaRPr>
          </a:p>
        </p:txBody>
      </p:sp>
    </p:spTree>
    <p:extLst>
      <p:ext uri="{BB962C8B-B14F-4D97-AF65-F5344CB8AC3E}">
        <p14:creationId xmlns:p14="http://schemas.microsoft.com/office/powerpoint/2010/main" val="35810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pic>
        <p:nvPicPr>
          <p:cNvPr id="386" name="Google Shape;386;p26"/>
          <p:cNvPicPr preferRelativeResize="0"/>
          <p:nvPr/>
        </p:nvPicPr>
        <p:blipFill>
          <a:blip r:embed="rId3">
            <a:alphaModFix/>
          </a:blip>
          <a:stretch>
            <a:fillRect/>
          </a:stretch>
        </p:blipFill>
        <p:spPr>
          <a:xfrm>
            <a:off x="1394813" y="962526"/>
            <a:ext cx="6022423" cy="3888212"/>
          </a:xfrm>
          <a:prstGeom prst="rect">
            <a:avLst/>
          </a:prstGeom>
          <a:noFill/>
          <a:ln>
            <a:noFill/>
          </a:ln>
        </p:spPr>
      </p:pic>
      <p:sp>
        <p:nvSpPr>
          <p:cNvPr id="6" name="Google Shape;317;p25">
            <a:extLst>
              <a:ext uri="{FF2B5EF4-FFF2-40B4-BE49-F238E27FC236}">
                <a16:creationId xmlns:a16="http://schemas.microsoft.com/office/drawing/2014/main" id="{680662F0-DA25-426D-B735-AB5DFAB7CE47}"/>
              </a:ext>
            </a:extLst>
          </p:cNvPr>
          <p:cNvSpPr/>
          <p:nvPr/>
        </p:nvSpPr>
        <p:spPr>
          <a:xfrm>
            <a:off x="5881555" y="1486942"/>
            <a:ext cx="443132" cy="499497"/>
          </a:xfrm>
          <a:custGeom>
            <a:avLst/>
            <a:gdLst/>
            <a:ahLst/>
            <a:cxnLst/>
            <a:rect l="l" t="t" r="r" b="b"/>
            <a:pathLst>
              <a:path w="185217" h="208776" extrusionOk="0">
                <a:moveTo>
                  <a:pt x="93555" y="8220"/>
                </a:moveTo>
                <a:cubicBezTo>
                  <a:pt x="106798" y="8220"/>
                  <a:pt x="118868" y="13113"/>
                  <a:pt x="126696" y="21660"/>
                </a:cubicBezTo>
                <a:cubicBezTo>
                  <a:pt x="134199" y="29847"/>
                  <a:pt x="137852" y="41329"/>
                  <a:pt x="137363" y="55062"/>
                </a:cubicBezTo>
                <a:lnTo>
                  <a:pt x="102492" y="55062"/>
                </a:lnTo>
                <a:cubicBezTo>
                  <a:pt x="86541" y="55062"/>
                  <a:pt x="74048" y="50300"/>
                  <a:pt x="64295" y="40449"/>
                </a:cubicBezTo>
                <a:cubicBezTo>
                  <a:pt x="63512" y="39666"/>
                  <a:pt x="62468" y="39242"/>
                  <a:pt x="61391" y="39242"/>
                </a:cubicBezTo>
                <a:cubicBezTo>
                  <a:pt x="60837" y="39242"/>
                  <a:pt x="60315" y="39340"/>
                  <a:pt x="59793" y="39568"/>
                </a:cubicBezTo>
                <a:cubicBezTo>
                  <a:pt x="58260" y="40220"/>
                  <a:pt x="57249" y="41721"/>
                  <a:pt x="57281" y="43384"/>
                </a:cubicBezTo>
                <a:cubicBezTo>
                  <a:pt x="57314" y="47266"/>
                  <a:pt x="56368" y="50169"/>
                  <a:pt x="54509" y="52061"/>
                </a:cubicBezTo>
                <a:cubicBezTo>
                  <a:pt x="52584" y="54018"/>
                  <a:pt x="49877" y="54769"/>
                  <a:pt x="47691" y="55030"/>
                </a:cubicBezTo>
                <a:lnTo>
                  <a:pt x="47691" y="47984"/>
                </a:lnTo>
                <a:cubicBezTo>
                  <a:pt x="47691" y="22149"/>
                  <a:pt x="71308" y="8220"/>
                  <a:pt x="93555" y="8220"/>
                </a:cubicBezTo>
                <a:close/>
                <a:moveTo>
                  <a:pt x="39471" y="63283"/>
                </a:moveTo>
                <a:lnTo>
                  <a:pt x="39471" y="75711"/>
                </a:lnTo>
                <a:cubicBezTo>
                  <a:pt x="38231" y="74863"/>
                  <a:pt x="37122" y="73656"/>
                  <a:pt x="36307" y="72155"/>
                </a:cubicBezTo>
                <a:cubicBezTo>
                  <a:pt x="34774" y="69382"/>
                  <a:pt x="34382" y="66088"/>
                  <a:pt x="35198" y="63283"/>
                </a:cubicBezTo>
                <a:close/>
                <a:moveTo>
                  <a:pt x="150117" y="63283"/>
                </a:moveTo>
                <a:cubicBezTo>
                  <a:pt x="150835" y="65957"/>
                  <a:pt x="150411" y="69121"/>
                  <a:pt x="148910" y="71829"/>
                </a:cubicBezTo>
                <a:cubicBezTo>
                  <a:pt x="147964" y="73525"/>
                  <a:pt x="146758" y="74830"/>
                  <a:pt x="145322" y="75743"/>
                </a:cubicBezTo>
                <a:lnTo>
                  <a:pt x="145322" y="63283"/>
                </a:lnTo>
                <a:close/>
                <a:moveTo>
                  <a:pt x="64295" y="51409"/>
                </a:moveTo>
                <a:cubicBezTo>
                  <a:pt x="74668" y="59401"/>
                  <a:pt x="87226" y="63283"/>
                  <a:pt x="102492" y="63283"/>
                </a:cubicBezTo>
                <a:lnTo>
                  <a:pt x="137102" y="63283"/>
                </a:lnTo>
                <a:lnTo>
                  <a:pt x="137102" y="77603"/>
                </a:lnTo>
                <a:cubicBezTo>
                  <a:pt x="137102" y="89868"/>
                  <a:pt x="130024" y="101937"/>
                  <a:pt x="118150" y="109864"/>
                </a:cubicBezTo>
                <a:cubicBezTo>
                  <a:pt x="110376" y="115057"/>
                  <a:pt x="101390" y="117922"/>
                  <a:pt x="92737" y="117922"/>
                </a:cubicBezTo>
                <a:cubicBezTo>
                  <a:pt x="92640" y="117922"/>
                  <a:pt x="92543" y="117922"/>
                  <a:pt x="92445" y="117921"/>
                </a:cubicBezTo>
                <a:cubicBezTo>
                  <a:pt x="88009" y="117888"/>
                  <a:pt x="83638" y="117203"/>
                  <a:pt x="79495" y="115898"/>
                </a:cubicBezTo>
                <a:cubicBezTo>
                  <a:pt x="79202" y="115768"/>
                  <a:pt x="78908" y="115670"/>
                  <a:pt x="78582" y="115637"/>
                </a:cubicBezTo>
                <a:cubicBezTo>
                  <a:pt x="61228" y="109896"/>
                  <a:pt x="47691" y="94304"/>
                  <a:pt x="47691" y="77603"/>
                </a:cubicBezTo>
                <a:lnTo>
                  <a:pt x="47691" y="63283"/>
                </a:lnTo>
                <a:cubicBezTo>
                  <a:pt x="51344" y="62989"/>
                  <a:pt x="56466" y="61782"/>
                  <a:pt x="60348" y="57868"/>
                </a:cubicBezTo>
                <a:cubicBezTo>
                  <a:pt x="62109" y="56074"/>
                  <a:pt x="63446" y="53921"/>
                  <a:pt x="64295" y="51409"/>
                </a:cubicBezTo>
                <a:close/>
                <a:moveTo>
                  <a:pt x="84291" y="125456"/>
                </a:moveTo>
                <a:cubicBezTo>
                  <a:pt x="86998" y="125913"/>
                  <a:pt x="89673" y="126141"/>
                  <a:pt x="92380" y="126141"/>
                </a:cubicBezTo>
                <a:lnTo>
                  <a:pt x="92706" y="126141"/>
                </a:lnTo>
                <a:cubicBezTo>
                  <a:pt x="95414" y="126141"/>
                  <a:pt x="98187" y="125913"/>
                  <a:pt x="100894" y="125456"/>
                </a:cubicBezTo>
                <a:lnTo>
                  <a:pt x="100894" y="125456"/>
                </a:lnTo>
                <a:lnTo>
                  <a:pt x="97077" y="135927"/>
                </a:lnTo>
                <a:lnTo>
                  <a:pt x="88140" y="135927"/>
                </a:lnTo>
                <a:lnTo>
                  <a:pt x="84291" y="125456"/>
                </a:lnTo>
                <a:close/>
                <a:moveTo>
                  <a:pt x="110125" y="124184"/>
                </a:moveTo>
                <a:cubicBezTo>
                  <a:pt x="141245" y="129175"/>
                  <a:pt x="173799" y="148323"/>
                  <a:pt x="176768" y="187988"/>
                </a:cubicBezTo>
                <a:cubicBezTo>
                  <a:pt x="170472" y="190043"/>
                  <a:pt x="163916" y="191870"/>
                  <a:pt x="157196" y="193468"/>
                </a:cubicBezTo>
                <a:lnTo>
                  <a:pt x="157196" y="176669"/>
                </a:lnTo>
                <a:cubicBezTo>
                  <a:pt x="157196" y="174386"/>
                  <a:pt x="155337" y="172559"/>
                  <a:pt x="153086" y="172559"/>
                </a:cubicBezTo>
                <a:cubicBezTo>
                  <a:pt x="150802" y="172559"/>
                  <a:pt x="148943" y="174386"/>
                  <a:pt x="148943" y="176669"/>
                </a:cubicBezTo>
                <a:lnTo>
                  <a:pt x="148943" y="195230"/>
                </a:lnTo>
                <a:cubicBezTo>
                  <a:pt x="136319" y="197742"/>
                  <a:pt x="123076" y="199405"/>
                  <a:pt x="109604" y="200123"/>
                </a:cubicBezTo>
                <a:lnTo>
                  <a:pt x="113159" y="190206"/>
                </a:lnTo>
                <a:cubicBezTo>
                  <a:pt x="113420" y="189521"/>
                  <a:pt x="113485" y="188771"/>
                  <a:pt x="113355" y="188054"/>
                </a:cubicBezTo>
                <a:lnTo>
                  <a:pt x="104221" y="140363"/>
                </a:lnTo>
                <a:lnTo>
                  <a:pt x="110125" y="124184"/>
                </a:lnTo>
                <a:close/>
                <a:moveTo>
                  <a:pt x="96556" y="144147"/>
                </a:moveTo>
                <a:lnTo>
                  <a:pt x="105069" y="188478"/>
                </a:lnTo>
                <a:lnTo>
                  <a:pt x="100764" y="200482"/>
                </a:lnTo>
                <a:cubicBezTo>
                  <a:pt x="98089" y="200547"/>
                  <a:pt x="95349" y="200547"/>
                  <a:pt x="92641" y="200547"/>
                </a:cubicBezTo>
                <a:lnTo>
                  <a:pt x="92576" y="200547"/>
                </a:lnTo>
                <a:cubicBezTo>
                  <a:pt x="89869" y="200547"/>
                  <a:pt x="87128" y="200547"/>
                  <a:pt x="84486" y="200482"/>
                </a:cubicBezTo>
                <a:lnTo>
                  <a:pt x="80148" y="188478"/>
                </a:lnTo>
                <a:lnTo>
                  <a:pt x="88662" y="144147"/>
                </a:lnTo>
                <a:close/>
                <a:moveTo>
                  <a:pt x="93555" y="0"/>
                </a:moveTo>
                <a:cubicBezTo>
                  <a:pt x="79985" y="0"/>
                  <a:pt x="66545" y="4502"/>
                  <a:pt x="56694" y="12330"/>
                </a:cubicBezTo>
                <a:cubicBezTo>
                  <a:pt x="45603" y="21138"/>
                  <a:pt x="39471" y="33827"/>
                  <a:pt x="39471" y="47984"/>
                </a:cubicBezTo>
                <a:lnTo>
                  <a:pt x="39471" y="55062"/>
                </a:lnTo>
                <a:lnTo>
                  <a:pt x="32490" y="55062"/>
                </a:lnTo>
                <a:cubicBezTo>
                  <a:pt x="30990" y="55062"/>
                  <a:pt x="29652" y="55845"/>
                  <a:pt x="28902" y="57117"/>
                </a:cubicBezTo>
                <a:cubicBezTo>
                  <a:pt x="25673" y="62793"/>
                  <a:pt x="25738" y="70100"/>
                  <a:pt x="29130" y="76167"/>
                </a:cubicBezTo>
                <a:cubicBezTo>
                  <a:pt x="31642" y="80702"/>
                  <a:pt x="35524" y="83735"/>
                  <a:pt x="40123" y="84877"/>
                </a:cubicBezTo>
                <a:cubicBezTo>
                  <a:pt x="41917" y="94924"/>
                  <a:pt x="47430" y="104351"/>
                  <a:pt x="56074" y="111984"/>
                </a:cubicBezTo>
                <a:cubicBezTo>
                  <a:pt x="58651" y="114235"/>
                  <a:pt x="61424" y="116257"/>
                  <a:pt x="64327" y="118019"/>
                </a:cubicBezTo>
                <a:cubicBezTo>
                  <a:pt x="56401" y="119976"/>
                  <a:pt x="48898" y="122749"/>
                  <a:pt x="41983" y="126337"/>
                </a:cubicBezTo>
                <a:cubicBezTo>
                  <a:pt x="39960" y="127381"/>
                  <a:pt x="39145" y="129860"/>
                  <a:pt x="40188" y="131882"/>
                </a:cubicBezTo>
                <a:cubicBezTo>
                  <a:pt x="40939" y="133285"/>
                  <a:pt x="42374" y="134100"/>
                  <a:pt x="43874" y="134100"/>
                </a:cubicBezTo>
                <a:cubicBezTo>
                  <a:pt x="44494" y="134100"/>
                  <a:pt x="45147" y="133970"/>
                  <a:pt x="45734" y="133644"/>
                </a:cubicBezTo>
                <a:cubicBezTo>
                  <a:pt x="54606" y="129077"/>
                  <a:pt x="64458" y="125913"/>
                  <a:pt x="75092" y="124216"/>
                </a:cubicBezTo>
                <a:lnTo>
                  <a:pt x="80996" y="140363"/>
                </a:lnTo>
                <a:lnTo>
                  <a:pt x="71862" y="188054"/>
                </a:lnTo>
                <a:cubicBezTo>
                  <a:pt x="71732" y="188771"/>
                  <a:pt x="71797" y="189521"/>
                  <a:pt x="72058" y="190206"/>
                </a:cubicBezTo>
                <a:lnTo>
                  <a:pt x="75614" y="200123"/>
                </a:lnTo>
                <a:cubicBezTo>
                  <a:pt x="61620" y="199373"/>
                  <a:pt x="47887" y="197644"/>
                  <a:pt x="34806" y="194936"/>
                </a:cubicBezTo>
                <a:lnTo>
                  <a:pt x="34806" y="176604"/>
                </a:lnTo>
                <a:cubicBezTo>
                  <a:pt x="34806" y="174353"/>
                  <a:pt x="32947" y="172494"/>
                  <a:pt x="30696" y="172494"/>
                </a:cubicBezTo>
                <a:cubicBezTo>
                  <a:pt x="28413" y="172494"/>
                  <a:pt x="26586" y="174353"/>
                  <a:pt x="26586" y="176604"/>
                </a:cubicBezTo>
                <a:lnTo>
                  <a:pt x="26586" y="193110"/>
                </a:lnTo>
                <a:cubicBezTo>
                  <a:pt x="20356" y="191609"/>
                  <a:pt x="14288" y="189913"/>
                  <a:pt x="8449" y="187988"/>
                </a:cubicBezTo>
                <a:cubicBezTo>
                  <a:pt x="9461" y="174842"/>
                  <a:pt x="13832" y="163197"/>
                  <a:pt x="21530" y="153281"/>
                </a:cubicBezTo>
                <a:cubicBezTo>
                  <a:pt x="22933" y="151519"/>
                  <a:pt x="22606" y="148910"/>
                  <a:pt x="20812" y="147540"/>
                </a:cubicBezTo>
                <a:cubicBezTo>
                  <a:pt x="20061" y="146952"/>
                  <a:pt x="19166" y="146668"/>
                  <a:pt x="18279" y="146668"/>
                </a:cubicBezTo>
                <a:cubicBezTo>
                  <a:pt x="17049" y="146668"/>
                  <a:pt x="15835" y="147215"/>
                  <a:pt x="15039" y="148257"/>
                </a:cubicBezTo>
                <a:cubicBezTo>
                  <a:pt x="5677" y="160294"/>
                  <a:pt x="653" y="174582"/>
                  <a:pt x="66" y="190728"/>
                </a:cubicBezTo>
                <a:cubicBezTo>
                  <a:pt x="1" y="192522"/>
                  <a:pt x="1110" y="194186"/>
                  <a:pt x="2806" y="194773"/>
                </a:cubicBezTo>
                <a:cubicBezTo>
                  <a:pt x="26358" y="202928"/>
                  <a:pt x="53530" y="207691"/>
                  <a:pt x="81420" y="208604"/>
                </a:cubicBezTo>
                <a:cubicBezTo>
                  <a:pt x="84420" y="208712"/>
                  <a:pt x="87531" y="208775"/>
                  <a:pt x="90662" y="208775"/>
                </a:cubicBezTo>
                <a:cubicBezTo>
                  <a:pt x="91310" y="208775"/>
                  <a:pt x="91959" y="208773"/>
                  <a:pt x="92609" y="208767"/>
                </a:cubicBezTo>
                <a:lnTo>
                  <a:pt x="94435" y="208767"/>
                </a:lnTo>
                <a:cubicBezTo>
                  <a:pt x="97599" y="208767"/>
                  <a:pt x="100764" y="208702"/>
                  <a:pt x="103797" y="208604"/>
                </a:cubicBezTo>
                <a:cubicBezTo>
                  <a:pt x="131687" y="207691"/>
                  <a:pt x="158860" y="202928"/>
                  <a:pt x="182411" y="194773"/>
                </a:cubicBezTo>
                <a:cubicBezTo>
                  <a:pt x="184107" y="194186"/>
                  <a:pt x="185216" y="192522"/>
                  <a:pt x="185151" y="190728"/>
                </a:cubicBezTo>
                <a:cubicBezTo>
                  <a:pt x="184401" y="169754"/>
                  <a:pt x="175887" y="151519"/>
                  <a:pt x="160523" y="138015"/>
                </a:cubicBezTo>
                <a:cubicBezTo>
                  <a:pt x="149954" y="128718"/>
                  <a:pt x="136123" y="121803"/>
                  <a:pt x="120727" y="117953"/>
                </a:cubicBezTo>
                <a:cubicBezTo>
                  <a:pt x="121412" y="117562"/>
                  <a:pt x="122064" y="117138"/>
                  <a:pt x="122717" y="116714"/>
                </a:cubicBezTo>
                <a:cubicBezTo>
                  <a:pt x="134558" y="108787"/>
                  <a:pt x="142419" y="97240"/>
                  <a:pt x="144670" y="84877"/>
                </a:cubicBezTo>
                <a:cubicBezTo>
                  <a:pt x="149400" y="83670"/>
                  <a:pt x="153510" y="80473"/>
                  <a:pt x="156087" y="75841"/>
                </a:cubicBezTo>
                <a:cubicBezTo>
                  <a:pt x="159447" y="69839"/>
                  <a:pt x="159545" y="62663"/>
                  <a:pt x="156413" y="57117"/>
                </a:cubicBezTo>
                <a:cubicBezTo>
                  <a:pt x="155663" y="55845"/>
                  <a:pt x="154293" y="55062"/>
                  <a:pt x="152825" y="55062"/>
                </a:cubicBezTo>
                <a:lnTo>
                  <a:pt x="145583" y="55062"/>
                </a:lnTo>
                <a:cubicBezTo>
                  <a:pt x="146105" y="39274"/>
                  <a:pt x="141701" y="25868"/>
                  <a:pt x="132764" y="16114"/>
                </a:cubicBezTo>
                <a:cubicBezTo>
                  <a:pt x="123402" y="5872"/>
                  <a:pt x="109082" y="0"/>
                  <a:pt x="93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17;p25">
            <a:extLst>
              <a:ext uri="{FF2B5EF4-FFF2-40B4-BE49-F238E27FC236}">
                <a16:creationId xmlns:a16="http://schemas.microsoft.com/office/drawing/2014/main" id="{4FEC4864-5DB4-4578-811D-5B3BBE921823}"/>
              </a:ext>
            </a:extLst>
          </p:cNvPr>
          <p:cNvSpPr/>
          <p:nvPr/>
        </p:nvSpPr>
        <p:spPr>
          <a:xfrm>
            <a:off x="2955256" y="1481388"/>
            <a:ext cx="443132" cy="499497"/>
          </a:xfrm>
          <a:custGeom>
            <a:avLst/>
            <a:gdLst/>
            <a:ahLst/>
            <a:cxnLst/>
            <a:rect l="l" t="t" r="r" b="b"/>
            <a:pathLst>
              <a:path w="185217" h="208776" extrusionOk="0">
                <a:moveTo>
                  <a:pt x="93555" y="8220"/>
                </a:moveTo>
                <a:cubicBezTo>
                  <a:pt x="106798" y="8220"/>
                  <a:pt x="118868" y="13113"/>
                  <a:pt x="126696" y="21660"/>
                </a:cubicBezTo>
                <a:cubicBezTo>
                  <a:pt x="134199" y="29847"/>
                  <a:pt x="137852" y="41329"/>
                  <a:pt x="137363" y="55062"/>
                </a:cubicBezTo>
                <a:lnTo>
                  <a:pt x="102492" y="55062"/>
                </a:lnTo>
                <a:cubicBezTo>
                  <a:pt x="86541" y="55062"/>
                  <a:pt x="74048" y="50300"/>
                  <a:pt x="64295" y="40449"/>
                </a:cubicBezTo>
                <a:cubicBezTo>
                  <a:pt x="63512" y="39666"/>
                  <a:pt x="62468" y="39242"/>
                  <a:pt x="61391" y="39242"/>
                </a:cubicBezTo>
                <a:cubicBezTo>
                  <a:pt x="60837" y="39242"/>
                  <a:pt x="60315" y="39340"/>
                  <a:pt x="59793" y="39568"/>
                </a:cubicBezTo>
                <a:cubicBezTo>
                  <a:pt x="58260" y="40220"/>
                  <a:pt x="57249" y="41721"/>
                  <a:pt x="57281" y="43384"/>
                </a:cubicBezTo>
                <a:cubicBezTo>
                  <a:pt x="57314" y="47266"/>
                  <a:pt x="56368" y="50169"/>
                  <a:pt x="54509" y="52061"/>
                </a:cubicBezTo>
                <a:cubicBezTo>
                  <a:pt x="52584" y="54018"/>
                  <a:pt x="49877" y="54769"/>
                  <a:pt x="47691" y="55030"/>
                </a:cubicBezTo>
                <a:lnTo>
                  <a:pt x="47691" y="47984"/>
                </a:lnTo>
                <a:cubicBezTo>
                  <a:pt x="47691" y="22149"/>
                  <a:pt x="71308" y="8220"/>
                  <a:pt x="93555" y="8220"/>
                </a:cubicBezTo>
                <a:close/>
                <a:moveTo>
                  <a:pt x="39471" y="63283"/>
                </a:moveTo>
                <a:lnTo>
                  <a:pt x="39471" y="75711"/>
                </a:lnTo>
                <a:cubicBezTo>
                  <a:pt x="38231" y="74863"/>
                  <a:pt x="37122" y="73656"/>
                  <a:pt x="36307" y="72155"/>
                </a:cubicBezTo>
                <a:cubicBezTo>
                  <a:pt x="34774" y="69382"/>
                  <a:pt x="34382" y="66088"/>
                  <a:pt x="35198" y="63283"/>
                </a:cubicBezTo>
                <a:close/>
                <a:moveTo>
                  <a:pt x="150117" y="63283"/>
                </a:moveTo>
                <a:cubicBezTo>
                  <a:pt x="150835" y="65957"/>
                  <a:pt x="150411" y="69121"/>
                  <a:pt x="148910" y="71829"/>
                </a:cubicBezTo>
                <a:cubicBezTo>
                  <a:pt x="147964" y="73525"/>
                  <a:pt x="146758" y="74830"/>
                  <a:pt x="145322" y="75743"/>
                </a:cubicBezTo>
                <a:lnTo>
                  <a:pt x="145322" y="63283"/>
                </a:lnTo>
                <a:close/>
                <a:moveTo>
                  <a:pt x="64295" y="51409"/>
                </a:moveTo>
                <a:cubicBezTo>
                  <a:pt x="74668" y="59401"/>
                  <a:pt x="87226" y="63283"/>
                  <a:pt x="102492" y="63283"/>
                </a:cubicBezTo>
                <a:lnTo>
                  <a:pt x="137102" y="63283"/>
                </a:lnTo>
                <a:lnTo>
                  <a:pt x="137102" y="77603"/>
                </a:lnTo>
                <a:cubicBezTo>
                  <a:pt x="137102" y="89868"/>
                  <a:pt x="130024" y="101937"/>
                  <a:pt x="118150" y="109864"/>
                </a:cubicBezTo>
                <a:cubicBezTo>
                  <a:pt x="110376" y="115057"/>
                  <a:pt x="101390" y="117922"/>
                  <a:pt x="92737" y="117922"/>
                </a:cubicBezTo>
                <a:cubicBezTo>
                  <a:pt x="92640" y="117922"/>
                  <a:pt x="92543" y="117922"/>
                  <a:pt x="92445" y="117921"/>
                </a:cubicBezTo>
                <a:cubicBezTo>
                  <a:pt x="88009" y="117888"/>
                  <a:pt x="83638" y="117203"/>
                  <a:pt x="79495" y="115898"/>
                </a:cubicBezTo>
                <a:cubicBezTo>
                  <a:pt x="79202" y="115768"/>
                  <a:pt x="78908" y="115670"/>
                  <a:pt x="78582" y="115637"/>
                </a:cubicBezTo>
                <a:cubicBezTo>
                  <a:pt x="61228" y="109896"/>
                  <a:pt x="47691" y="94304"/>
                  <a:pt x="47691" y="77603"/>
                </a:cubicBezTo>
                <a:lnTo>
                  <a:pt x="47691" y="63283"/>
                </a:lnTo>
                <a:cubicBezTo>
                  <a:pt x="51344" y="62989"/>
                  <a:pt x="56466" y="61782"/>
                  <a:pt x="60348" y="57868"/>
                </a:cubicBezTo>
                <a:cubicBezTo>
                  <a:pt x="62109" y="56074"/>
                  <a:pt x="63446" y="53921"/>
                  <a:pt x="64295" y="51409"/>
                </a:cubicBezTo>
                <a:close/>
                <a:moveTo>
                  <a:pt x="84291" y="125456"/>
                </a:moveTo>
                <a:cubicBezTo>
                  <a:pt x="86998" y="125913"/>
                  <a:pt x="89673" y="126141"/>
                  <a:pt x="92380" y="126141"/>
                </a:cubicBezTo>
                <a:lnTo>
                  <a:pt x="92706" y="126141"/>
                </a:lnTo>
                <a:cubicBezTo>
                  <a:pt x="95414" y="126141"/>
                  <a:pt x="98187" y="125913"/>
                  <a:pt x="100894" y="125456"/>
                </a:cubicBezTo>
                <a:lnTo>
                  <a:pt x="100894" y="125456"/>
                </a:lnTo>
                <a:lnTo>
                  <a:pt x="97077" y="135927"/>
                </a:lnTo>
                <a:lnTo>
                  <a:pt x="88140" y="135927"/>
                </a:lnTo>
                <a:lnTo>
                  <a:pt x="84291" y="125456"/>
                </a:lnTo>
                <a:close/>
                <a:moveTo>
                  <a:pt x="110125" y="124184"/>
                </a:moveTo>
                <a:cubicBezTo>
                  <a:pt x="141245" y="129175"/>
                  <a:pt x="173799" y="148323"/>
                  <a:pt x="176768" y="187988"/>
                </a:cubicBezTo>
                <a:cubicBezTo>
                  <a:pt x="170472" y="190043"/>
                  <a:pt x="163916" y="191870"/>
                  <a:pt x="157196" y="193468"/>
                </a:cubicBezTo>
                <a:lnTo>
                  <a:pt x="157196" y="176669"/>
                </a:lnTo>
                <a:cubicBezTo>
                  <a:pt x="157196" y="174386"/>
                  <a:pt x="155337" y="172559"/>
                  <a:pt x="153086" y="172559"/>
                </a:cubicBezTo>
                <a:cubicBezTo>
                  <a:pt x="150802" y="172559"/>
                  <a:pt x="148943" y="174386"/>
                  <a:pt x="148943" y="176669"/>
                </a:cubicBezTo>
                <a:lnTo>
                  <a:pt x="148943" y="195230"/>
                </a:lnTo>
                <a:cubicBezTo>
                  <a:pt x="136319" y="197742"/>
                  <a:pt x="123076" y="199405"/>
                  <a:pt x="109604" y="200123"/>
                </a:cubicBezTo>
                <a:lnTo>
                  <a:pt x="113159" y="190206"/>
                </a:lnTo>
                <a:cubicBezTo>
                  <a:pt x="113420" y="189521"/>
                  <a:pt x="113485" y="188771"/>
                  <a:pt x="113355" y="188054"/>
                </a:cubicBezTo>
                <a:lnTo>
                  <a:pt x="104221" y="140363"/>
                </a:lnTo>
                <a:lnTo>
                  <a:pt x="110125" y="124184"/>
                </a:lnTo>
                <a:close/>
                <a:moveTo>
                  <a:pt x="96556" y="144147"/>
                </a:moveTo>
                <a:lnTo>
                  <a:pt x="105069" y="188478"/>
                </a:lnTo>
                <a:lnTo>
                  <a:pt x="100764" y="200482"/>
                </a:lnTo>
                <a:cubicBezTo>
                  <a:pt x="98089" y="200547"/>
                  <a:pt x="95349" y="200547"/>
                  <a:pt x="92641" y="200547"/>
                </a:cubicBezTo>
                <a:lnTo>
                  <a:pt x="92576" y="200547"/>
                </a:lnTo>
                <a:cubicBezTo>
                  <a:pt x="89869" y="200547"/>
                  <a:pt x="87128" y="200547"/>
                  <a:pt x="84486" y="200482"/>
                </a:cubicBezTo>
                <a:lnTo>
                  <a:pt x="80148" y="188478"/>
                </a:lnTo>
                <a:lnTo>
                  <a:pt x="88662" y="144147"/>
                </a:lnTo>
                <a:close/>
                <a:moveTo>
                  <a:pt x="93555" y="0"/>
                </a:moveTo>
                <a:cubicBezTo>
                  <a:pt x="79985" y="0"/>
                  <a:pt x="66545" y="4502"/>
                  <a:pt x="56694" y="12330"/>
                </a:cubicBezTo>
                <a:cubicBezTo>
                  <a:pt x="45603" y="21138"/>
                  <a:pt x="39471" y="33827"/>
                  <a:pt x="39471" y="47984"/>
                </a:cubicBezTo>
                <a:lnTo>
                  <a:pt x="39471" y="55062"/>
                </a:lnTo>
                <a:lnTo>
                  <a:pt x="32490" y="55062"/>
                </a:lnTo>
                <a:cubicBezTo>
                  <a:pt x="30990" y="55062"/>
                  <a:pt x="29652" y="55845"/>
                  <a:pt x="28902" y="57117"/>
                </a:cubicBezTo>
                <a:cubicBezTo>
                  <a:pt x="25673" y="62793"/>
                  <a:pt x="25738" y="70100"/>
                  <a:pt x="29130" y="76167"/>
                </a:cubicBezTo>
                <a:cubicBezTo>
                  <a:pt x="31642" y="80702"/>
                  <a:pt x="35524" y="83735"/>
                  <a:pt x="40123" y="84877"/>
                </a:cubicBezTo>
                <a:cubicBezTo>
                  <a:pt x="41917" y="94924"/>
                  <a:pt x="47430" y="104351"/>
                  <a:pt x="56074" y="111984"/>
                </a:cubicBezTo>
                <a:cubicBezTo>
                  <a:pt x="58651" y="114235"/>
                  <a:pt x="61424" y="116257"/>
                  <a:pt x="64327" y="118019"/>
                </a:cubicBezTo>
                <a:cubicBezTo>
                  <a:pt x="56401" y="119976"/>
                  <a:pt x="48898" y="122749"/>
                  <a:pt x="41983" y="126337"/>
                </a:cubicBezTo>
                <a:cubicBezTo>
                  <a:pt x="39960" y="127381"/>
                  <a:pt x="39145" y="129860"/>
                  <a:pt x="40188" y="131882"/>
                </a:cubicBezTo>
                <a:cubicBezTo>
                  <a:pt x="40939" y="133285"/>
                  <a:pt x="42374" y="134100"/>
                  <a:pt x="43874" y="134100"/>
                </a:cubicBezTo>
                <a:cubicBezTo>
                  <a:pt x="44494" y="134100"/>
                  <a:pt x="45147" y="133970"/>
                  <a:pt x="45734" y="133644"/>
                </a:cubicBezTo>
                <a:cubicBezTo>
                  <a:pt x="54606" y="129077"/>
                  <a:pt x="64458" y="125913"/>
                  <a:pt x="75092" y="124216"/>
                </a:cubicBezTo>
                <a:lnTo>
                  <a:pt x="80996" y="140363"/>
                </a:lnTo>
                <a:lnTo>
                  <a:pt x="71862" y="188054"/>
                </a:lnTo>
                <a:cubicBezTo>
                  <a:pt x="71732" y="188771"/>
                  <a:pt x="71797" y="189521"/>
                  <a:pt x="72058" y="190206"/>
                </a:cubicBezTo>
                <a:lnTo>
                  <a:pt x="75614" y="200123"/>
                </a:lnTo>
                <a:cubicBezTo>
                  <a:pt x="61620" y="199373"/>
                  <a:pt x="47887" y="197644"/>
                  <a:pt x="34806" y="194936"/>
                </a:cubicBezTo>
                <a:lnTo>
                  <a:pt x="34806" y="176604"/>
                </a:lnTo>
                <a:cubicBezTo>
                  <a:pt x="34806" y="174353"/>
                  <a:pt x="32947" y="172494"/>
                  <a:pt x="30696" y="172494"/>
                </a:cubicBezTo>
                <a:cubicBezTo>
                  <a:pt x="28413" y="172494"/>
                  <a:pt x="26586" y="174353"/>
                  <a:pt x="26586" y="176604"/>
                </a:cubicBezTo>
                <a:lnTo>
                  <a:pt x="26586" y="193110"/>
                </a:lnTo>
                <a:cubicBezTo>
                  <a:pt x="20356" y="191609"/>
                  <a:pt x="14288" y="189913"/>
                  <a:pt x="8449" y="187988"/>
                </a:cubicBezTo>
                <a:cubicBezTo>
                  <a:pt x="9461" y="174842"/>
                  <a:pt x="13832" y="163197"/>
                  <a:pt x="21530" y="153281"/>
                </a:cubicBezTo>
                <a:cubicBezTo>
                  <a:pt x="22933" y="151519"/>
                  <a:pt x="22606" y="148910"/>
                  <a:pt x="20812" y="147540"/>
                </a:cubicBezTo>
                <a:cubicBezTo>
                  <a:pt x="20061" y="146952"/>
                  <a:pt x="19166" y="146668"/>
                  <a:pt x="18279" y="146668"/>
                </a:cubicBezTo>
                <a:cubicBezTo>
                  <a:pt x="17049" y="146668"/>
                  <a:pt x="15835" y="147215"/>
                  <a:pt x="15039" y="148257"/>
                </a:cubicBezTo>
                <a:cubicBezTo>
                  <a:pt x="5677" y="160294"/>
                  <a:pt x="653" y="174582"/>
                  <a:pt x="66" y="190728"/>
                </a:cubicBezTo>
                <a:cubicBezTo>
                  <a:pt x="1" y="192522"/>
                  <a:pt x="1110" y="194186"/>
                  <a:pt x="2806" y="194773"/>
                </a:cubicBezTo>
                <a:cubicBezTo>
                  <a:pt x="26358" y="202928"/>
                  <a:pt x="53530" y="207691"/>
                  <a:pt x="81420" y="208604"/>
                </a:cubicBezTo>
                <a:cubicBezTo>
                  <a:pt x="84420" y="208712"/>
                  <a:pt x="87531" y="208775"/>
                  <a:pt x="90662" y="208775"/>
                </a:cubicBezTo>
                <a:cubicBezTo>
                  <a:pt x="91310" y="208775"/>
                  <a:pt x="91959" y="208773"/>
                  <a:pt x="92609" y="208767"/>
                </a:cubicBezTo>
                <a:lnTo>
                  <a:pt x="94435" y="208767"/>
                </a:lnTo>
                <a:cubicBezTo>
                  <a:pt x="97599" y="208767"/>
                  <a:pt x="100764" y="208702"/>
                  <a:pt x="103797" y="208604"/>
                </a:cubicBezTo>
                <a:cubicBezTo>
                  <a:pt x="131687" y="207691"/>
                  <a:pt x="158860" y="202928"/>
                  <a:pt x="182411" y="194773"/>
                </a:cubicBezTo>
                <a:cubicBezTo>
                  <a:pt x="184107" y="194186"/>
                  <a:pt x="185216" y="192522"/>
                  <a:pt x="185151" y="190728"/>
                </a:cubicBezTo>
                <a:cubicBezTo>
                  <a:pt x="184401" y="169754"/>
                  <a:pt x="175887" y="151519"/>
                  <a:pt x="160523" y="138015"/>
                </a:cubicBezTo>
                <a:cubicBezTo>
                  <a:pt x="149954" y="128718"/>
                  <a:pt x="136123" y="121803"/>
                  <a:pt x="120727" y="117953"/>
                </a:cubicBezTo>
                <a:cubicBezTo>
                  <a:pt x="121412" y="117562"/>
                  <a:pt x="122064" y="117138"/>
                  <a:pt x="122717" y="116714"/>
                </a:cubicBezTo>
                <a:cubicBezTo>
                  <a:pt x="134558" y="108787"/>
                  <a:pt x="142419" y="97240"/>
                  <a:pt x="144670" y="84877"/>
                </a:cubicBezTo>
                <a:cubicBezTo>
                  <a:pt x="149400" y="83670"/>
                  <a:pt x="153510" y="80473"/>
                  <a:pt x="156087" y="75841"/>
                </a:cubicBezTo>
                <a:cubicBezTo>
                  <a:pt x="159447" y="69839"/>
                  <a:pt x="159545" y="62663"/>
                  <a:pt x="156413" y="57117"/>
                </a:cubicBezTo>
                <a:cubicBezTo>
                  <a:pt x="155663" y="55845"/>
                  <a:pt x="154293" y="55062"/>
                  <a:pt x="152825" y="55062"/>
                </a:cubicBezTo>
                <a:lnTo>
                  <a:pt x="145583" y="55062"/>
                </a:lnTo>
                <a:cubicBezTo>
                  <a:pt x="146105" y="39274"/>
                  <a:pt x="141701" y="25868"/>
                  <a:pt x="132764" y="16114"/>
                </a:cubicBezTo>
                <a:cubicBezTo>
                  <a:pt x="123402" y="5872"/>
                  <a:pt x="109082" y="0"/>
                  <a:pt x="93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3;p25">
            <a:extLst>
              <a:ext uri="{FF2B5EF4-FFF2-40B4-BE49-F238E27FC236}">
                <a16:creationId xmlns:a16="http://schemas.microsoft.com/office/drawing/2014/main" id="{1101F6C7-3D6B-44A3-940C-045907B86279}"/>
              </a:ext>
            </a:extLst>
          </p:cNvPr>
          <p:cNvSpPr/>
          <p:nvPr/>
        </p:nvSpPr>
        <p:spPr>
          <a:xfrm>
            <a:off x="3962901" y="1481388"/>
            <a:ext cx="443124" cy="503702"/>
          </a:xfrm>
          <a:custGeom>
            <a:avLst/>
            <a:gdLst/>
            <a:ahLst/>
            <a:cxnLst/>
            <a:rect l="l" t="t" r="r" b="b"/>
            <a:pathLst>
              <a:path w="183488" h="208572" extrusionOk="0">
                <a:moveTo>
                  <a:pt x="48506" y="69741"/>
                </a:moveTo>
                <a:lnTo>
                  <a:pt x="48506" y="78907"/>
                </a:lnTo>
                <a:cubicBezTo>
                  <a:pt x="47854" y="78222"/>
                  <a:pt x="47397" y="77537"/>
                  <a:pt x="47136" y="77048"/>
                </a:cubicBezTo>
                <a:cubicBezTo>
                  <a:pt x="45766" y="74732"/>
                  <a:pt x="45277" y="72057"/>
                  <a:pt x="45701" y="69741"/>
                </a:cubicBezTo>
                <a:close/>
                <a:moveTo>
                  <a:pt x="138276" y="69741"/>
                </a:moveTo>
                <a:cubicBezTo>
                  <a:pt x="138700" y="72057"/>
                  <a:pt x="138211" y="74732"/>
                  <a:pt x="136873" y="77048"/>
                </a:cubicBezTo>
                <a:cubicBezTo>
                  <a:pt x="136613" y="77505"/>
                  <a:pt x="136156" y="78222"/>
                  <a:pt x="135503" y="78907"/>
                </a:cubicBezTo>
                <a:lnTo>
                  <a:pt x="135503" y="69741"/>
                </a:lnTo>
                <a:close/>
                <a:moveTo>
                  <a:pt x="105134" y="53953"/>
                </a:moveTo>
                <a:cubicBezTo>
                  <a:pt x="111104" y="64685"/>
                  <a:pt x="116714" y="67327"/>
                  <a:pt x="127283" y="69121"/>
                </a:cubicBezTo>
                <a:lnTo>
                  <a:pt x="127283" y="81974"/>
                </a:lnTo>
                <a:cubicBezTo>
                  <a:pt x="127283" y="92804"/>
                  <a:pt x="121640" y="103438"/>
                  <a:pt x="112148" y="110418"/>
                </a:cubicBezTo>
                <a:cubicBezTo>
                  <a:pt x="106048" y="114920"/>
                  <a:pt x="99002" y="117366"/>
                  <a:pt x="92217" y="117366"/>
                </a:cubicBezTo>
                <a:lnTo>
                  <a:pt x="92021" y="117366"/>
                </a:lnTo>
                <a:cubicBezTo>
                  <a:pt x="75352" y="117268"/>
                  <a:pt x="56726" y="102100"/>
                  <a:pt x="56726" y="81974"/>
                </a:cubicBezTo>
                <a:lnTo>
                  <a:pt x="56726" y="69741"/>
                </a:lnTo>
                <a:cubicBezTo>
                  <a:pt x="74504" y="69709"/>
                  <a:pt x="92543" y="68958"/>
                  <a:pt x="105134" y="53953"/>
                </a:cubicBezTo>
                <a:close/>
                <a:moveTo>
                  <a:pt x="77146" y="122618"/>
                </a:moveTo>
                <a:cubicBezTo>
                  <a:pt x="81942" y="124543"/>
                  <a:pt x="86965" y="125554"/>
                  <a:pt x="91956" y="125586"/>
                </a:cubicBezTo>
                <a:lnTo>
                  <a:pt x="92217" y="125586"/>
                </a:lnTo>
                <a:cubicBezTo>
                  <a:pt x="96914" y="125586"/>
                  <a:pt x="101709" y="124673"/>
                  <a:pt x="106309" y="122912"/>
                </a:cubicBezTo>
                <a:lnTo>
                  <a:pt x="106309" y="128783"/>
                </a:lnTo>
                <a:cubicBezTo>
                  <a:pt x="103193" y="131775"/>
                  <a:pt x="97424" y="133630"/>
                  <a:pt x="91235" y="133630"/>
                </a:cubicBezTo>
                <a:cubicBezTo>
                  <a:pt x="90878" y="133630"/>
                  <a:pt x="90521" y="133623"/>
                  <a:pt x="90162" y="133611"/>
                </a:cubicBezTo>
                <a:cubicBezTo>
                  <a:pt x="84453" y="133383"/>
                  <a:pt x="79593" y="131621"/>
                  <a:pt x="77146" y="128946"/>
                </a:cubicBezTo>
                <a:lnTo>
                  <a:pt x="77146" y="122618"/>
                </a:lnTo>
                <a:close/>
                <a:moveTo>
                  <a:pt x="71405" y="134818"/>
                </a:moveTo>
                <a:cubicBezTo>
                  <a:pt x="74700" y="138210"/>
                  <a:pt x="79756" y="140526"/>
                  <a:pt x="85693" y="141440"/>
                </a:cubicBezTo>
                <a:cubicBezTo>
                  <a:pt x="82855" y="146137"/>
                  <a:pt x="78256" y="148942"/>
                  <a:pt x="72514" y="149301"/>
                </a:cubicBezTo>
                <a:cubicBezTo>
                  <a:pt x="72069" y="149330"/>
                  <a:pt x="71625" y="149345"/>
                  <a:pt x="71182" y="149345"/>
                </a:cubicBezTo>
                <a:cubicBezTo>
                  <a:pt x="64218" y="149345"/>
                  <a:pt x="57553" y="145778"/>
                  <a:pt x="53628" y="140135"/>
                </a:cubicBezTo>
                <a:cubicBezTo>
                  <a:pt x="59173" y="137852"/>
                  <a:pt x="65142" y="136057"/>
                  <a:pt x="71405" y="134818"/>
                </a:cubicBezTo>
                <a:close/>
                <a:moveTo>
                  <a:pt x="111887" y="134818"/>
                </a:moveTo>
                <a:cubicBezTo>
                  <a:pt x="116845" y="135829"/>
                  <a:pt x="123173" y="137493"/>
                  <a:pt x="129828" y="140135"/>
                </a:cubicBezTo>
                <a:cubicBezTo>
                  <a:pt x="125887" y="145799"/>
                  <a:pt x="119215" y="149372"/>
                  <a:pt x="112253" y="149372"/>
                </a:cubicBezTo>
                <a:cubicBezTo>
                  <a:pt x="111838" y="149372"/>
                  <a:pt x="111422" y="149359"/>
                  <a:pt x="111006" y="149334"/>
                </a:cubicBezTo>
                <a:cubicBezTo>
                  <a:pt x="105134" y="148975"/>
                  <a:pt x="100470" y="146104"/>
                  <a:pt x="97664" y="141309"/>
                </a:cubicBezTo>
                <a:cubicBezTo>
                  <a:pt x="102818" y="140429"/>
                  <a:pt x="108070" y="138439"/>
                  <a:pt x="111887" y="134818"/>
                </a:cubicBezTo>
                <a:close/>
                <a:moveTo>
                  <a:pt x="91728" y="8220"/>
                </a:moveTo>
                <a:cubicBezTo>
                  <a:pt x="127609" y="8220"/>
                  <a:pt x="148388" y="29488"/>
                  <a:pt x="148682" y="66610"/>
                </a:cubicBezTo>
                <a:lnTo>
                  <a:pt x="148682" y="66708"/>
                </a:lnTo>
                <a:cubicBezTo>
                  <a:pt x="148812" y="82104"/>
                  <a:pt x="149139" y="122324"/>
                  <a:pt x="175006" y="139385"/>
                </a:cubicBezTo>
                <a:cubicBezTo>
                  <a:pt x="173506" y="146039"/>
                  <a:pt x="165220" y="149856"/>
                  <a:pt x="161208" y="150769"/>
                </a:cubicBezTo>
                <a:cubicBezTo>
                  <a:pt x="160262" y="149790"/>
                  <a:pt x="159283" y="148877"/>
                  <a:pt x="158272" y="147931"/>
                </a:cubicBezTo>
                <a:cubicBezTo>
                  <a:pt x="152466" y="142647"/>
                  <a:pt x="145518" y="138145"/>
                  <a:pt x="137656" y="134524"/>
                </a:cubicBezTo>
                <a:cubicBezTo>
                  <a:pt x="137526" y="134426"/>
                  <a:pt x="137395" y="134361"/>
                  <a:pt x="137232" y="134296"/>
                </a:cubicBezTo>
                <a:cubicBezTo>
                  <a:pt x="137167" y="134296"/>
                  <a:pt x="137102" y="134263"/>
                  <a:pt x="137037" y="134231"/>
                </a:cubicBezTo>
                <a:cubicBezTo>
                  <a:pt x="130186" y="131132"/>
                  <a:pt x="122619" y="128685"/>
                  <a:pt x="114529" y="126957"/>
                </a:cubicBezTo>
                <a:lnTo>
                  <a:pt x="114529" y="118736"/>
                </a:lnTo>
                <a:cubicBezTo>
                  <a:pt x="115377" y="118214"/>
                  <a:pt x="116225" y="117627"/>
                  <a:pt x="117041" y="117007"/>
                </a:cubicBezTo>
                <a:cubicBezTo>
                  <a:pt x="126631" y="109962"/>
                  <a:pt x="133024" y="99719"/>
                  <a:pt x="134916" y="88759"/>
                </a:cubicBezTo>
                <a:cubicBezTo>
                  <a:pt x="138570" y="87650"/>
                  <a:pt x="141766" y="85007"/>
                  <a:pt x="143985" y="81191"/>
                </a:cubicBezTo>
                <a:cubicBezTo>
                  <a:pt x="147214" y="75613"/>
                  <a:pt x="147540" y="68926"/>
                  <a:pt x="144833" y="63707"/>
                </a:cubicBezTo>
                <a:cubicBezTo>
                  <a:pt x="144148" y="62369"/>
                  <a:pt x="142712" y="61488"/>
                  <a:pt x="141179" y="61488"/>
                </a:cubicBezTo>
                <a:lnTo>
                  <a:pt x="131687" y="61488"/>
                </a:lnTo>
                <a:cubicBezTo>
                  <a:pt x="119291" y="59694"/>
                  <a:pt x="116029" y="58618"/>
                  <a:pt x="109505" y="44298"/>
                </a:cubicBezTo>
                <a:cubicBezTo>
                  <a:pt x="108853" y="42928"/>
                  <a:pt x="107516" y="41982"/>
                  <a:pt x="106015" y="41917"/>
                </a:cubicBezTo>
                <a:cubicBezTo>
                  <a:pt x="105926" y="41911"/>
                  <a:pt x="105837" y="41908"/>
                  <a:pt x="105748" y="41908"/>
                </a:cubicBezTo>
                <a:cubicBezTo>
                  <a:pt x="104317" y="41908"/>
                  <a:pt x="102999" y="42645"/>
                  <a:pt x="102231" y="43874"/>
                </a:cubicBezTo>
                <a:cubicBezTo>
                  <a:pt x="91929" y="60795"/>
                  <a:pt x="75530" y="61491"/>
                  <a:pt x="56468" y="61491"/>
                </a:cubicBezTo>
                <a:cubicBezTo>
                  <a:pt x="55614" y="61491"/>
                  <a:pt x="54754" y="61490"/>
                  <a:pt x="53889" y="61488"/>
                </a:cubicBezTo>
                <a:lnTo>
                  <a:pt x="42798" y="61488"/>
                </a:lnTo>
                <a:cubicBezTo>
                  <a:pt x="41265" y="61488"/>
                  <a:pt x="39862" y="62369"/>
                  <a:pt x="39144" y="63707"/>
                </a:cubicBezTo>
                <a:cubicBezTo>
                  <a:pt x="36437" y="68926"/>
                  <a:pt x="36763" y="75613"/>
                  <a:pt x="40025" y="81191"/>
                </a:cubicBezTo>
                <a:cubicBezTo>
                  <a:pt x="42211" y="85007"/>
                  <a:pt x="45407" y="87617"/>
                  <a:pt x="49061" y="88759"/>
                </a:cubicBezTo>
                <a:cubicBezTo>
                  <a:pt x="50594" y="97631"/>
                  <a:pt x="55063" y="105982"/>
                  <a:pt x="62011" y="112734"/>
                </a:cubicBezTo>
                <a:cubicBezTo>
                  <a:pt x="64164" y="114822"/>
                  <a:pt x="66480" y="116681"/>
                  <a:pt x="68926" y="118280"/>
                </a:cubicBezTo>
                <a:lnTo>
                  <a:pt x="68926" y="126924"/>
                </a:lnTo>
                <a:cubicBezTo>
                  <a:pt x="60902" y="128588"/>
                  <a:pt x="53301" y="131099"/>
                  <a:pt x="46353" y="134361"/>
                </a:cubicBezTo>
                <a:cubicBezTo>
                  <a:pt x="46321" y="134394"/>
                  <a:pt x="46255" y="134394"/>
                  <a:pt x="46190" y="134426"/>
                </a:cubicBezTo>
                <a:cubicBezTo>
                  <a:pt x="46060" y="134492"/>
                  <a:pt x="45897" y="134557"/>
                  <a:pt x="45766" y="134655"/>
                </a:cubicBezTo>
                <a:cubicBezTo>
                  <a:pt x="36959" y="138863"/>
                  <a:pt x="29195" y="144310"/>
                  <a:pt x="22932" y="150769"/>
                </a:cubicBezTo>
                <a:cubicBezTo>
                  <a:pt x="18887" y="149823"/>
                  <a:pt x="10080" y="146007"/>
                  <a:pt x="8449" y="139352"/>
                </a:cubicBezTo>
                <a:cubicBezTo>
                  <a:pt x="34251" y="122324"/>
                  <a:pt x="34610" y="82169"/>
                  <a:pt x="34773" y="66773"/>
                </a:cubicBezTo>
                <a:lnTo>
                  <a:pt x="34773" y="66610"/>
                </a:lnTo>
                <a:cubicBezTo>
                  <a:pt x="35067" y="29488"/>
                  <a:pt x="55846" y="8220"/>
                  <a:pt x="91728" y="8220"/>
                </a:cubicBezTo>
                <a:close/>
                <a:moveTo>
                  <a:pt x="91728" y="0"/>
                </a:moveTo>
                <a:cubicBezTo>
                  <a:pt x="71112" y="0"/>
                  <a:pt x="54182" y="6654"/>
                  <a:pt x="42830" y="19246"/>
                </a:cubicBezTo>
                <a:cubicBezTo>
                  <a:pt x="32327" y="30858"/>
                  <a:pt x="26716" y="47201"/>
                  <a:pt x="26553" y="66545"/>
                </a:cubicBezTo>
                <a:lnTo>
                  <a:pt x="26553" y="66708"/>
                </a:lnTo>
                <a:cubicBezTo>
                  <a:pt x="26423" y="81256"/>
                  <a:pt x="26064" y="119911"/>
                  <a:pt x="2056" y="133644"/>
                </a:cubicBezTo>
                <a:cubicBezTo>
                  <a:pt x="783" y="134394"/>
                  <a:pt x="1" y="135764"/>
                  <a:pt x="1" y="137232"/>
                </a:cubicBezTo>
                <a:cubicBezTo>
                  <a:pt x="1" y="143756"/>
                  <a:pt x="3654" y="149758"/>
                  <a:pt x="10308" y="154129"/>
                </a:cubicBezTo>
                <a:cubicBezTo>
                  <a:pt x="12527" y="155564"/>
                  <a:pt x="14875" y="156738"/>
                  <a:pt x="17126" y="157554"/>
                </a:cubicBezTo>
                <a:cubicBezTo>
                  <a:pt x="9199" y="168188"/>
                  <a:pt x="4959" y="180649"/>
                  <a:pt x="4404" y="194675"/>
                </a:cubicBezTo>
                <a:cubicBezTo>
                  <a:pt x="4339" y="196437"/>
                  <a:pt x="5383" y="198003"/>
                  <a:pt x="6981" y="198655"/>
                </a:cubicBezTo>
                <a:cubicBezTo>
                  <a:pt x="13929" y="201428"/>
                  <a:pt x="24335" y="203744"/>
                  <a:pt x="37220" y="205473"/>
                </a:cubicBezTo>
                <a:cubicBezTo>
                  <a:pt x="37415" y="205505"/>
                  <a:pt x="37611" y="205538"/>
                  <a:pt x="37807" y="205538"/>
                </a:cubicBezTo>
                <a:cubicBezTo>
                  <a:pt x="48832" y="206973"/>
                  <a:pt x="61685" y="207984"/>
                  <a:pt x="75679" y="208441"/>
                </a:cubicBezTo>
                <a:lnTo>
                  <a:pt x="75842" y="208441"/>
                </a:lnTo>
                <a:cubicBezTo>
                  <a:pt x="78027" y="208441"/>
                  <a:pt x="79854" y="206712"/>
                  <a:pt x="79919" y="204494"/>
                </a:cubicBezTo>
                <a:cubicBezTo>
                  <a:pt x="80017" y="202211"/>
                  <a:pt x="78223" y="200319"/>
                  <a:pt x="75972" y="200221"/>
                </a:cubicBezTo>
                <a:cubicBezTo>
                  <a:pt x="63544" y="199829"/>
                  <a:pt x="52160" y="198981"/>
                  <a:pt x="42178" y="197807"/>
                </a:cubicBezTo>
                <a:lnTo>
                  <a:pt x="42178" y="187401"/>
                </a:lnTo>
                <a:cubicBezTo>
                  <a:pt x="42178" y="185150"/>
                  <a:pt x="40351" y="183291"/>
                  <a:pt x="38068" y="183291"/>
                </a:cubicBezTo>
                <a:cubicBezTo>
                  <a:pt x="35817" y="183291"/>
                  <a:pt x="33958" y="185150"/>
                  <a:pt x="33958" y="187401"/>
                </a:cubicBezTo>
                <a:lnTo>
                  <a:pt x="33958" y="196730"/>
                </a:lnTo>
                <a:cubicBezTo>
                  <a:pt x="25379" y="195426"/>
                  <a:pt x="18202" y="193860"/>
                  <a:pt x="12820" y="192033"/>
                </a:cubicBezTo>
                <a:cubicBezTo>
                  <a:pt x="13897" y="178855"/>
                  <a:pt x="18822" y="167373"/>
                  <a:pt x="27499" y="157880"/>
                </a:cubicBezTo>
                <a:cubicBezTo>
                  <a:pt x="32588" y="152302"/>
                  <a:pt x="38883" y="147540"/>
                  <a:pt x="46092" y="143691"/>
                </a:cubicBezTo>
                <a:cubicBezTo>
                  <a:pt x="51475" y="152139"/>
                  <a:pt x="61130" y="157587"/>
                  <a:pt x="71210" y="157587"/>
                </a:cubicBezTo>
                <a:cubicBezTo>
                  <a:pt x="71829" y="157587"/>
                  <a:pt x="72417" y="157554"/>
                  <a:pt x="73036" y="157521"/>
                </a:cubicBezTo>
                <a:cubicBezTo>
                  <a:pt x="78680" y="157130"/>
                  <a:pt x="83670" y="155140"/>
                  <a:pt x="87585" y="151780"/>
                </a:cubicBezTo>
                <a:lnTo>
                  <a:pt x="87585" y="168906"/>
                </a:lnTo>
                <a:cubicBezTo>
                  <a:pt x="87585" y="171189"/>
                  <a:pt x="89444" y="173016"/>
                  <a:pt x="91695" y="173016"/>
                </a:cubicBezTo>
                <a:cubicBezTo>
                  <a:pt x="93978" y="173016"/>
                  <a:pt x="95805" y="171189"/>
                  <a:pt x="95805" y="168906"/>
                </a:cubicBezTo>
                <a:lnTo>
                  <a:pt x="95805" y="151813"/>
                </a:lnTo>
                <a:cubicBezTo>
                  <a:pt x="99785" y="155173"/>
                  <a:pt x="104808" y="157195"/>
                  <a:pt x="110484" y="157554"/>
                </a:cubicBezTo>
                <a:cubicBezTo>
                  <a:pt x="111071" y="157587"/>
                  <a:pt x="111658" y="157619"/>
                  <a:pt x="112245" y="157619"/>
                </a:cubicBezTo>
                <a:cubicBezTo>
                  <a:pt x="122390" y="157619"/>
                  <a:pt x="132078" y="152106"/>
                  <a:pt x="137395" y="143560"/>
                </a:cubicBezTo>
                <a:cubicBezTo>
                  <a:pt x="144017" y="146952"/>
                  <a:pt x="150606" y="151421"/>
                  <a:pt x="156184" y="157293"/>
                </a:cubicBezTo>
                <a:cubicBezTo>
                  <a:pt x="156445" y="157717"/>
                  <a:pt x="156772" y="158076"/>
                  <a:pt x="157163" y="158369"/>
                </a:cubicBezTo>
                <a:cubicBezTo>
                  <a:pt x="164633" y="166655"/>
                  <a:pt x="170113" y="177648"/>
                  <a:pt x="171222" y="192196"/>
                </a:cubicBezTo>
                <a:cubicBezTo>
                  <a:pt x="165383" y="194382"/>
                  <a:pt x="156641" y="196241"/>
                  <a:pt x="145779" y="197644"/>
                </a:cubicBezTo>
                <a:lnTo>
                  <a:pt x="145779" y="187369"/>
                </a:lnTo>
                <a:cubicBezTo>
                  <a:pt x="145779" y="185118"/>
                  <a:pt x="143952" y="183258"/>
                  <a:pt x="141669" y="183258"/>
                </a:cubicBezTo>
                <a:cubicBezTo>
                  <a:pt x="139418" y="183258"/>
                  <a:pt x="137558" y="185118"/>
                  <a:pt x="137558" y="187369"/>
                </a:cubicBezTo>
                <a:lnTo>
                  <a:pt x="137558" y="198557"/>
                </a:lnTo>
                <a:cubicBezTo>
                  <a:pt x="128653" y="199438"/>
                  <a:pt x="118672" y="200058"/>
                  <a:pt x="107940" y="200351"/>
                </a:cubicBezTo>
                <a:cubicBezTo>
                  <a:pt x="105656" y="200416"/>
                  <a:pt x="103862" y="202308"/>
                  <a:pt x="103927" y="204559"/>
                </a:cubicBezTo>
                <a:cubicBezTo>
                  <a:pt x="103993" y="206810"/>
                  <a:pt x="105819" y="208571"/>
                  <a:pt x="108038" y="208571"/>
                </a:cubicBezTo>
                <a:lnTo>
                  <a:pt x="108168" y="208571"/>
                </a:lnTo>
                <a:cubicBezTo>
                  <a:pt x="140396" y="207691"/>
                  <a:pt x="165579" y="204037"/>
                  <a:pt x="177224" y="198557"/>
                </a:cubicBezTo>
                <a:cubicBezTo>
                  <a:pt x="178725" y="197872"/>
                  <a:pt x="179638" y="196339"/>
                  <a:pt x="179573" y="194708"/>
                </a:cubicBezTo>
                <a:cubicBezTo>
                  <a:pt x="179084" y="180486"/>
                  <a:pt x="174843" y="168025"/>
                  <a:pt x="167014" y="157521"/>
                </a:cubicBezTo>
                <a:cubicBezTo>
                  <a:pt x="169135" y="156706"/>
                  <a:pt x="171385" y="155564"/>
                  <a:pt x="173538" y="154064"/>
                </a:cubicBezTo>
                <a:cubicBezTo>
                  <a:pt x="179932" y="149725"/>
                  <a:pt x="183487" y="143723"/>
                  <a:pt x="183487" y="137232"/>
                </a:cubicBezTo>
                <a:cubicBezTo>
                  <a:pt x="183487" y="135764"/>
                  <a:pt x="182672" y="134394"/>
                  <a:pt x="181400" y="133644"/>
                </a:cubicBezTo>
                <a:cubicBezTo>
                  <a:pt x="157359" y="119878"/>
                  <a:pt x="157033" y="81191"/>
                  <a:pt x="156902" y="66642"/>
                </a:cubicBezTo>
                <a:lnTo>
                  <a:pt x="156902" y="66545"/>
                </a:lnTo>
                <a:cubicBezTo>
                  <a:pt x="156739" y="47201"/>
                  <a:pt x="151128" y="30858"/>
                  <a:pt x="140625" y="19246"/>
                </a:cubicBezTo>
                <a:cubicBezTo>
                  <a:pt x="129273" y="6654"/>
                  <a:pt x="112343" y="0"/>
                  <a:pt x="9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3;p25">
            <a:extLst>
              <a:ext uri="{FF2B5EF4-FFF2-40B4-BE49-F238E27FC236}">
                <a16:creationId xmlns:a16="http://schemas.microsoft.com/office/drawing/2014/main" id="{B0BE465E-580E-4BB1-B48A-7E8456779F5D}"/>
              </a:ext>
            </a:extLst>
          </p:cNvPr>
          <p:cNvSpPr/>
          <p:nvPr/>
        </p:nvSpPr>
        <p:spPr>
          <a:xfrm>
            <a:off x="4993106" y="1473869"/>
            <a:ext cx="443124" cy="503702"/>
          </a:xfrm>
          <a:custGeom>
            <a:avLst/>
            <a:gdLst/>
            <a:ahLst/>
            <a:cxnLst/>
            <a:rect l="l" t="t" r="r" b="b"/>
            <a:pathLst>
              <a:path w="183488" h="208572" extrusionOk="0">
                <a:moveTo>
                  <a:pt x="48506" y="69741"/>
                </a:moveTo>
                <a:lnTo>
                  <a:pt x="48506" y="78907"/>
                </a:lnTo>
                <a:cubicBezTo>
                  <a:pt x="47854" y="78222"/>
                  <a:pt x="47397" y="77537"/>
                  <a:pt x="47136" y="77048"/>
                </a:cubicBezTo>
                <a:cubicBezTo>
                  <a:pt x="45766" y="74732"/>
                  <a:pt x="45277" y="72057"/>
                  <a:pt x="45701" y="69741"/>
                </a:cubicBezTo>
                <a:close/>
                <a:moveTo>
                  <a:pt x="138276" y="69741"/>
                </a:moveTo>
                <a:cubicBezTo>
                  <a:pt x="138700" y="72057"/>
                  <a:pt x="138211" y="74732"/>
                  <a:pt x="136873" y="77048"/>
                </a:cubicBezTo>
                <a:cubicBezTo>
                  <a:pt x="136613" y="77505"/>
                  <a:pt x="136156" y="78222"/>
                  <a:pt x="135503" y="78907"/>
                </a:cubicBezTo>
                <a:lnTo>
                  <a:pt x="135503" y="69741"/>
                </a:lnTo>
                <a:close/>
                <a:moveTo>
                  <a:pt x="105134" y="53953"/>
                </a:moveTo>
                <a:cubicBezTo>
                  <a:pt x="111104" y="64685"/>
                  <a:pt x="116714" y="67327"/>
                  <a:pt x="127283" y="69121"/>
                </a:cubicBezTo>
                <a:lnTo>
                  <a:pt x="127283" y="81974"/>
                </a:lnTo>
                <a:cubicBezTo>
                  <a:pt x="127283" y="92804"/>
                  <a:pt x="121640" y="103438"/>
                  <a:pt x="112148" y="110418"/>
                </a:cubicBezTo>
                <a:cubicBezTo>
                  <a:pt x="106048" y="114920"/>
                  <a:pt x="99002" y="117366"/>
                  <a:pt x="92217" y="117366"/>
                </a:cubicBezTo>
                <a:lnTo>
                  <a:pt x="92021" y="117366"/>
                </a:lnTo>
                <a:cubicBezTo>
                  <a:pt x="75352" y="117268"/>
                  <a:pt x="56726" y="102100"/>
                  <a:pt x="56726" y="81974"/>
                </a:cubicBezTo>
                <a:lnTo>
                  <a:pt x="56726" y="69741"/>
                </a:lnTo>
                <a:cubicBezTo>
                  <a:pt x="74504" y="69709"/>
                  <a:pt x="92543" y="68958"/>
                  <a:pt x="105134" y="53953"/>
                </a:cubicBezTo>
                <a:close/>
                <a:moveTo>
                  <a:pt x="77146" y="122618"/>
                </a:moveTo>
                <a:cubicBezTo>
                  <a:pt x="81942" y="124543"/>
                  <a:pt x="86965" y="125554"/>
                  <a:pt x="91956" y="125586"/>
                </a:cubicBezTo>
                <a:lnTo>
                  <a:pt x="92217" y="125586"/>
                </a:lnTo>
                <a:cubicBezTo>
                  <a:pt x="96914" y="125586"/>
                  <a:pt x="101709" y="124673"/>
                  <a:pt x="106309" y="122912"/>
                </a:cubicBezTo>
                <a:lnTo>
                  <a:pt x="106309" y="128783"/>
                </a:lnTo>
                <a:cubicBezTo>
                  <a:pt x="103193" y="131775"/>
                  <a:pt x="97424" y="133630"/>
                  <a:pt x="91235" y="133630"/>
                </a:cubicBezTo>
                <a:cubicBezTo>
                  <a:pt x="90878" y="133630"/>
                  <a:pt x="90521" y="133623"/>
                  <a:pt x="90162" y="133611"/>
                </a:cubicBezTo>
                <a:cubicBezTo>
                  <a:pt x="84453" y="133383"/>
                  <a:pt x="79593" y="131621"/>
                  <a:pt x="77146" y="128946"/>
                </a:cubicBezTo>
                <a:lnTo>
                  <a:pt x="77146" y="122618"/>
                </a:lnTo>
                <a:close/>
                <a:moveTo>
                  <a:pt x="71405" y="134818"/>
                </a:moveTo>
                <a:cubicBezTo>
                  <a:pt x="74700" y="138210"/>
                  <a:pt x="79756" y="140526"/>
                  <a:pt x="85693" y="141440"/>
                </a:cubicBezTo>
                <a:cubicBezTo>
                  <a:pt x="82855" y="146137"/>
                  <a:pt x="78256" y="148942"/>
                  <a:pt x="72514" y="149301"/>
                </a:cubicBezTo>
                <a:cubicBezTo>
                  <a:pt x="72069" y="149330"/>
                  <a:pt x="71625" y="149345"/>
                  <a:pt x="71182" y="149345"/>
                </a:cubicBezTo>
                <a:cubicBezTo>
                  <a:pt x="64218" y="149345"/>
                  <a:pt x="57553" y="145778"/>
                  <a:pt x="53628" y="140135"/>
                </a:cubicBezTo>
                <a:cubicBezTo>
                  <a:pt x="59173" y="137852"/>
                  <a:pt x="65142" y="136057"/>
                  <a:pt x="71405" y="134818"/>
                </a:cubicBezTo>
                <a:close/>
                <a:moveTo>
                  <a:pt x="111887" y="134818"/>
                </a:moveTo>
                <a:cubicBezTo>
                  <a:pt x="116845" y="135829"/>
                  <a:pt x="123173" y="137493"/>
                  <a:pt x="129828" y="140135"/>
                </a:cubicBezTo>
                <a:cubicBezTo>
                  <a:pt x="125887" y="145799"/>
                  <a:pt x="119215" y="149372"/>
                  <a:pt x="112253" y="149372"/>
                </a:cubicBezTo>
                <a:cubicBezTo>
                  <a:pt x="111838" y="149372"/>
                  <a:pt x="111422" y="149359"/>
                  <a:pt x="111006" y="149334"/>
                </a:cubicBezTo>
                <a:cubicBezTo>
                  <a:pt x="105134" y="148975"/>
                  <a:pt x="100470" y="146104"/>
                  <a:pt x="97664" y="141309"/>
                </a:cubicBezTo>
                <a:cubicBezTo>
                  <a:pt x="102818" y="140429"/>
                  <a:pt x="108070" y="138439"/>
                  <a:pt x="111887" y="134818"/>
                </a:cubicBezTo>
                <a:close/>
                <a:moveTo>
                  <a:pt x="91728" y="8220"/>
                </a:moveTo>
                <a:cubicBezTo>
                  <a:pt x="127609" y="8220"/>
                  <a:pt x="148388" y="29488"/>
                  <a:pt x="148682" y="66610"/>
                </a:cubicBezTo>
                <a:lnTo>
                  <a:pt x="148682" y="66708"/>
                </a:lnTo>
                <a:cubicBezTo>
                  <a:pt x="148812" y="82104"/>
                  <a:pt x="149139" y="122324"/>
                  <a:pt x="175006" y="139385"/>
                </a:cubicBezTo>
                <a:cubicBezTo>
                  <a:pt x="173506" y="146039"/>
                  <a:pt x="165220" y="149856"/>
                  <a:pt x="161208" y="150769"/>
                </a:cubicBezTo>
                <a:cubicBezTo>
                  <a:pt x="160262" y="149790"/>
                  <a:pt x="159283" y="148877"/>
                  <a:pt x="158272" y="147931"/>
                </a:cubicBezTo>
                <a:cubicBezTo>
                  <a:pt x="152466" y="142647"/>
                  <a:pt x="145518" y="138145"/>
                  <a:pt x="137656" y="134524"/>
                </a:cubicBezTo>
                <a:cubicBezTo>
                  <a:pt x="137526" y="134426"/>
                  <a:pt x="137395" y="134361"/>
                  <a:pt x="137232" y="134296"/>
                </a:cubicBezTo>
                <a:cubicBezTo>
                  <a:pt x="137167" y="134296"/>
                  <a:pt x="137102" y="134263"/>
                  <a:pt x="137037" y="134231"/>
                </a:cubicBezTo>
                <a:cubicBezTo>
                  <a:pt x="130186" y="131132"/>
                  <a:pt x="122619" y="128685"/>
                  <a:pt x="114529" y="126957"/>
                </a:cubicBezTo>
                <a:lnTo>
                  <a:pt x="114529" y="118736"/>
                </a:lnTo>
                <a:cubicBezTo>
                  <a:pt x="115377" y="118214"/>
                  <a:pt x="116225" y="117627"/>
                  <a:pt x="117041" y="117007"/>
                </a:cubicBezTo>
                <a:cubicBezTo>
                  <a:pt x="126631" y="109962"/>
                  <a:pt x="133024" y="99719"/>
                  <a:pt x="134916" y="88759"/>
                </a:cubicBezTo>
                <a:cubicBezTo>
                  <a:pt x="138570" y="87650"/>
                  <a:pt x="141766" y="85007"/>
                  <a:pt x="143985" y="81191"/>
                </a:cubicBezTo>
                <a:cubicBezTo>
                  <a:pt x="147214" y="75613"/>
                  <a:pt x="147540" y="68926"/>
                  <a:pt x="144833" y="63707"/>
                </a:cubicBezTo>
                <a:cubicBezTo>
                  <a:pt x="144148" y="62369"/>
                  <a:pt x="142712" y="61488"/>
                  <a:pt x="141179" y="61488"/>
                </a:cubicBezTo>
                <a:lnTo>
                  <a:pt x="131687" y="61488"/>
                </a:lnTo>
                <a:cubicBezTo>
                  <a:pt x="119291" y="59694"/>
                  <a:pt x="116029" y="58618"/>
                  <a:pt x="109505" y="44298"/>
                </a:cubicBezTo>
                <a:cubicBezTo>
                  <a:pt x="108853" y="42928"/>
                  <a:pt x="107516" y="41982"/>
                  <a:pt x="106015" y="41917"/>
                </a:cubicBezTo>
                <a:cubicBezTo>
                  <a:pt x="105926" y="41911"/>
                  <a:pt x="105837" y="41908"/>
                  <a:pt x="105748" y="41908"/>
                </a:cubicBezTo>
                <a:cubicBezTo>
                  <a:pt x="104317" y="41908"/>
                  <a:pt x="102999" y="42645"/>
                  <a:pt x="102231" y="43874"/>
                </a:cubicBezTo>
                <a:cubicBezTo>
                  <a:pt x="91929" y="60795"/>
                  <a:pt x="75530" y="61491"/>
                  <a:pt x="56468" y="61491"/>
                </a:cubicBezTo>
                <a:cubicBezTo>
                  <a:pt x="55614" y="61491"/>
                  <a:pt x="54754" y="61490"/>
                  <a:pt x="53889" y="61488"/>
                </a:cubicBezTo>
                <a:lnTo>
                  <a:pt x="42798" y="61488"/>
                </a:lnTo>
                <a:cubicBezTo>
                  <a:pt x="41265" y="61488"/>
                  <a:pt x="39862" y="62369"/>
                  <a:pt x="39144" y="63707"/>
                </a:cubicBezTo>
                <a:cubicBezTo>
                  <a:pt x="36437" y="68926"/>
                  <a:pt x="36763" y="75613"/>
                  <a:pt x="40025" y="81191"/>
                </a:cubicBezTo>
                <a:cubicBezTo>
                  <a:pt x="42211" y="85007"/>
                  <a:pt x="45407" y="87617"/>
                  <a:pt x="49061" y="88759"/>
                </a:cubicBezTo>
                <a:cubicBezTo>
                  <a:pt x="50594" y="97631"/>
                  <a:pt x="55063" y="105982"/>
                  <a:pt x="62011" y="112734"/>
                </a:cubicBezTo>
                <a:cubicBezTo>
                  <a:pt x="64164" y="114822"/>
                  <a:pt x="66480" y="116681"/>
                  <a:pt x="68926" y="118280"/>
                </a:cubicBezTo>
                <a:lnTo>
                  <a:pt x="68926" y="126924"/>
                </a:lnTo>
                <a:cubicBezTo>
                  <a:pt x="60902" y="128588"/>
                  <a:pt x="53301" y="131099"/>
                  <a:pt x="46353" y="134361"/>
                </a:cubicBezTo>
                <a:cubicBezTo>
                  <a:pt x="46321" y="134394"/>
                  <a:pt x="46255" y="134394"/>
                  <a:pt x="46190" y="134426"/>
                </a:cubicBezTo>
                <a:cubicBezTo>
                  <a:pt x="46060" y="134492"/>
                  <a:pt x="45897" y="134557"/>
                  <a:pt x="45766" y="134655"/>
                </a:cubicBezTo>
                <a:cubicBezTo>
                  <a:pt x="36959" y="138863"/>
                  <a:pt x="29195" y="144310"/>
                  <a:pt x="22932" y="150769"/>
                </a:cubicBezTo>
                <a:cubicBezTo>
                  <a:pt x="18887" y="149823"/>
                  <a:pt x="10080" y="146007"/>
                  <a:pt x="8449" y="139352"/>
                </a:cubicBezTo>
                <a:cubicBezTo>
                  <a:pt x="34251" y="122324"/>
                  <a:pt x="34610" y="82169"/>
                  <a:pt x="34773" y="66773"/>
                </a:cubicBezTo>
                <a:lnTo>
                  <a:pt x="34773" y="66610"/>
                </a:lnTo>
                <a:cubicBezTo>
                  <a:pt x="35067" y="29488"/>
                  <a:pt x="55846" y="8220"/>
                  <a:pt x="91728" y="8220"/>
                </a:cubicBezTo>
                <a:close/>
                <a:moveTo>
                  <a:pt x="91728" y="0"/>
                </a:moveTo>
                <a:cubicBezTo>
                  <a:pt x="71112" y="0"/>
                  <a:pt x="54182" y="6654"/>
                  <a:pt x="42830" y="19246"/>
                </a:cubicBezTo>
                <a:cubicBezTo>
                  <a:pt x="32327" y="30858"/>
                  <a:pt x="26716" y="47201"/>
                  <a:pt x="26553" y="66545"/>
                </a:cubicBezTo>
                <a:lnTo>
                  <a:pt x="26553" y="66708"/>
                </a:lnTo>
                <a:cubicBezTo>
                  <a:pt x="26423" y="81256"/>
                  <a:pt x="26064" y="119911"/>
                  <a:pt x="2056" y="133644"/>
                </a:cubicBezTo>
                <a:cubicBezTo>
                  <a:pt x="783" y="134394"/>
                  <a:pt x="1" y="135764"/>
                  <a:pt x="1" y="137232"/>
                </a:cubicBezTo>
                <a:cubicBezTo>
                  <a:pt x="1" y="143756"/>
                  <a:pt x="3654" y="149758"/>
                  <a:pt x="10308" y="154129"/>
                </a:cubicBezTo>
                <a:cubicBezTo>
                  <a:pt x="12527" y="155564"/>
                  <a:pt x="14875" y="156738"/>
                  <a:pt x="17126" y="157554"/>
                </a:cubicBezTo>
                <a:cubicBezTo>
                  <a:pt x="9199" y="168188"/>
                  <a:pt x="4959" y="180649"/>
                  <a:pt x="4404" y="194675"/>
                </a:cubicBezTo>
                <a:cubicBezTo>
                  <a:pt x="4339" y="196437"/>
                  <a:pt x="5383" y="198003"/>
                  <a:pt x="6981" y="198655"/>
                </a:cubicBezTo>
                <a:cubicBezTo>
                  <a:pt x="13929" y="201428"/>
                  <a:pt x="24335" y="203744"/>
                  <a:pt x="37220" y="205473"/>
                </a:cubicBezTo>
                <a:cubicBezTo>
                  <a:pt x="37415" y="205505"/>
                  <a:pt x="37611" y="205538"/>
                  <a:pt x="37807" y="205538"/>
                </a:cubicBezTo>
                <a:cubicBezTo>
                  <a:pt x="48832" y="206973"/>
                  <a:pt x="61685" y="207984"/>
                  <a:pt x="75679" y="208441"/>
                </a:cubicBezTo>
                <a:lnTo>
                  <a:pt x="75842" y="208441"/>
                </a:lnTo>
                <a:cubicBezTo>
                  <a:pt x="78027" y="208441"/>
                  <a:pt x="79854" y="206712"/>
                  <a:pt x="79919" y="204494"/>
                </a:cubicBezTo>
                <a:cubicBezTo>
                  <a:pt x="80017" y="202211"/>
                  <a:pt x="78223" y="200319"/>
                  <a:pt x="75972" y="200221"/>
                </a:cubicBezTo>
                <a:cubicBezTo>
                  <a:pt x="63544" y="199829"/>
                  <a:pt x="52160" y="198981"/>
                  <a:pt x="42178" y="197807"/>
                </a:cubicBezTo>
                <a:lnTo>
                  <a:pt x="42178" y="187401"/>
                </a:lnTo>
                <a:cubicBezTo>
                  <a:pt x="42178" y="185150"/>
                  <a:pt x="40351" y="183291"/>
                  <a:pt x="38068" y="183291"/>
                </a:cubicBezTo>
                <a:cubicBezTo>
                  <a:pt x="35817" y="183291"/>
                  <a:pt x="33958" y="185150"/>
                  <a:pt x="33958" y="187401"/>
                </a:cubicBezTo>
                <a:lnTo>
                  <a:pt x="33958" y="196730"/>
                </a:lnTo>
                <a:cubicBezTo>
                  <a:pt x="25379" y="195426"/>
                  <a:pt x="18202" y="193860"/>
                  <a:pt x="12820" y="192033"/>
                </a:cubicBezTo>
                <a:cubicBezTo>
                  <a:pt x="13897" y="178855"/>
                  <a:pt x="18822" y="167373"/>
                  <a:pt x="27499" y="157880"/>
                </a:cubicBezTo>
                <a:cubicBezTo>
                  <a:pt x="32588" y="152302"/>
                  <a:pt x="38883" y="147540"/>
                  <a:pt x="46092" y="143691"/>
                </a:cubicBezTo>
                <a:cubicBezTo>
                  <a:pt x="51475" y="152139"/>
                  <a:pt x="61130" y="157587"/>
                  <a:pt x="71210" y="157587"/>
                </a:cubicBezTo>
                <a:cubicBezTo>
                  <a:pt x="71829" y="157587"/>
                  <a:pt x="72417" y="157554"/>
                  <a:pt x="73036" y="157521"/>
                </a:cubicBezTo>
                <a:cubicBezTo>
                  <a:pt x="78680" y="157130"/>
                  <a:pt x="83670" y="155140"/>
                  <a:pt x="87585" y="151780"/>
                </a:cubicBezTo>
                <a:lnTo>
                  <a:pt x="87585" y="168906"/>
                </a:lnTo>
                <a:cubicBezTo>
                  <a:pt x="87585" y="171189"/>
                  <a:pt x="89444" y="173016"/>
                  <a:pt x="91695" y="173016"/>
                </a:cubicBezTo>
                <a:cubicBezTo>
                  <a:pt x="93978" y="173016"/>
                  <a:pt x="95805" y="171189"/>
                  <a:pt x="95805" y="168906"/>
                </a:cubicBezTo>
                <a:lnTo>
                  <a:pt x="95805" y="151813"/>
                </a:lnTo>
                <a:cubicBezTo>
                  <a:pt x="99785" y="155173"/>
                  <a:pt x="104808" y="157195"/>
                  <a:pt x="110484" y="157554"/>
                </a:cubicBezTo>
                <a:cubicBezTo>
                  <a:pt x="111071" y="157587"/>
                  <a:pt x="111658" y="157619"/>
                  <a:pt x="112245" y="157619"/>
                </a:cubicBezTo>
                <a:cubicBezTo>
                  <a:pt x="122390" y="157619"/>
                  <a:pt x="132078" y="152106"/>
                  <a:pt x="137395" y="143560"/>
                </a:cubicBezTo>
                <a:cubicBezTo>
                  <a:pt x="144017" y="146952"/>
                  <a:pt x="150606" y="151421"/>
                  <a:pt x="156184" y="157293"/>
                </a:cubicBezTo>
                <a:cubicBezTo>
                  <a:pt x="156445" y="157717"/>
                  <a:pt x="156772" y="158076"/>
                  <a:pt x="157163" y="158369"/>
                </a:cubicBezTo>
                <a:cubicBezTo>
                  <a:pt x="164633" y="166655"/>
                  <a:pt x="170113" y="177648"/>
                  <a:pt x="171222" y="192196"/>
                </a:cubicBezTo>
                <a:cubicBezTo>
                  <a:pt x="165383" y="194382"/>
                  <a:pt x="156641" y="196241"/>
                  <a:pt x="145779" y="197644"/>
                </a:cubicBezTo>
                <a:lnTo>
                  <a:pt x="145779" y="187369"/>
                </a:lnTo>
                <a:cubicBezTo>
                  <a:pt x="145779" y="185118"/>
                  <a:pt x="143952" y="183258"/>
                  <a:pt x="141669" y="183258"/>
                </a:cubicBezTo>
                <a:cubicBezTo>
                  <a:pt x="139418" y="183258"/>
                  <a:pt x="137558" y="185118"/>
                  <a:pt x="137558" y="187369"/>
                </a:cubicBezTo>
                <a:lnTo>
                  <a:pt x="137558" y="198557"/>
                </a:lnTo>
                <a:cubicBezTo>
                  <a:pt x="128653" y="199438"/>
                  <a:pt x="118672" y="200058"/>
                  <a:pt x="107940" y="200351"/>
                </a:cubicBezTo>
                <a:cubicBezTo>
                  <a:pt x="105656" y="200416"/>
                  <a:pt x="103862" y="202308"/>
                  <a:pt x="103927" y="204559"/>
                </a:cubicBezTo>
                <a:cubicBezTo>
                  <a:pt x="103993" y="206810"/>
                  <a:pt x="105819" y="208571"/>
                  <a:pt x="108038" y="208571"/>
                </a:cubicBezTo>
                <a:lnTo>
                  <a:pt x="108168" y="208571"/>
                </a:lnTo>
                <a:cubicBezTo>
                  <a:pt x="140396" y="207691"/>
                  <a:pt x="165579" y="204037"/>
                  <a:pt x="177224" y="198557"/>
                </a:cubicBezTo>
                <a:cubicBezTo>
                  <a:pt x="178725" y="197872"/>
                  <a:pt x="179638" y="196339"/>
                  <a:pt x="179573" y="194708"/>
                </a:cubicBezTo>
                <a:cubicBezTo>
                  <a:pt x="179084" y="180486"/>
                  <a:pt x="174843" y="168025"/>
                  <a:pt x="167014" y="157521"/>
                </a:cubicBezTo>
                <a:cubicBezTo>
                  <a:pt x="169135" y="156706"/>
                  <a:pt x="171385" y="155564"/>
                  <a:pt x="173538" y="154064"/>
                </a:cubicBezTo>
                <a:cubicBezTo>
                  <a:pt x="179932" y="149725"/>
                  <a:pt x="183487" y="143723"/>
                  <a:pt x="183487" y="137232"/>
                </a:cubicBezTo>
                <a:cubicBezTo>
                  <a:pt x="183487" y="135764"/>
                  <a:pt x="182672" y="134394"/>
                  <a:pt x="181400" y="133644"/>
                </a:cubicBezTo>
                <a:cubicBezTo>
                  <a:pt x="157359" y="119878"/>
                  <a:pt x="157033" y="81191"/>
                  <a:pt x="156902" y="66642"/>
                </a:cubicBezTo>
                <a:lnTo>
                  <a:pt x="156902" y="66545"/>
                </a:lnTo>
                <a:cubicBezTo>
                  <a:pt x="156739" y="47201"/>
                  <a:pt x="151128" y="30858"/>
                  <a:pt x="140625" y="19246"/>
                </a:cubicBezTo>
                <a:cubicBezTo>
                  <a:pt x="129273" y="6654"/>
                  <a:pt x="112343" y="0"/>
                  <a:pt x="9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p20">
            <a:extLst>
              <a:ext uri="{FF2B5EF4-FFF2-40B4-BE49-F238E27FC236}">
                <a16:creationId xmlns:a16="http://schemas.microsoft.com/office/drawing/2014/main" id="{17B82DA4-FBBF-42D0-93AB-07D381A138B2}"/>
              </a:ext>
            </a:extLst>
          </p:cNvPr>
          <p:cNvSpPr txBox="1">
            <a:spLocks/>
          </p:cNvSpPr>
          <p:nvPr/>
        </p:nvSpPr>
        <p:spPr>
          <a:xfrm>
            <a:off x="1594514" y="-404294"/>
            <a:ext cx="6353203" cy="11976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Oswald"/>
              <a:buNone/>
              <a:defRPr sz="18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9pPr>
          </a:lstStyle>
          <a:p>
            <a:r>
              <a:rPr lang="en-US" sz="3600">
                <a:solidFill>
                  <a:schemeClr val="accent4"/>
                </a:solidFill>
              </a:rPr>
              <a:t>Who are they?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14" name="Google Shape;137;p20">
            <a:extLst>
              <a:ext uri="{FF2B5EF4-FFF2-40B4-BE49-F238E27FC236}">
                <a16:creationId xmlns:a16="http://schemas.microsoft.com/office/drawing/2014/main" id="{17B82DA4-FBBF-42D0-93AB-07D381A138B2}"/>
              </a:ext>
            </a:extLst>
          </p:cNvPr>
          <p:cNvSpPr txBox="1">
            <a:spLocks/>
          </p:cNvSpPr>
          <p:nvPr/>
        </p:nvSpPr>
        <p:spPr>
          <a:xfrm>
            <a:off x="1486409" y="-152595"/>
            <a:ext cx="6353203" cy="11976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Oswald"/>
              <a:buNone/>
              <a:defRPr sz="18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9pPr>
          </a:lstStyle>
          <a:p>
            <a:r>
              <a:rPr lang="en-US" sz="2400">
                <a:solidFill>
                  <a:schemeClr val="accent4"/>
                </a:solidFill>
              </a:rPr>
              <a:t>We don’t know what can we do about the suspicious activities around us…</a:t>
            </a:r>
          </a:p>
        </p:txBody>
      </p:sp>
      <p:pic>
        <p:nvPicPr>
          <p:cNvPr id="9" name="Google Shape;944;p35"/>
          <p:cNvPicPr preferRelativeResize="0"/>
          <p:nvPr/>
        </p:nvPicPr>
        <p:blipFill>
          <a:blip r:embed="rId3">
            <a:alphaModFix/>
          </a:blip>
          <a:stretch>
            <a:fillRect/>
          </a:stretch>
        </p:blipFill>
        <p:spPr>
          <a:xfrm>
            <a:off x="-17207880" y="8028594"/>
            <a:ext cx="45719" cy="87377"/>
          </a:xfrm>
          <a:prstGeom prst="rect">
            <a:avLst/>
          </a:prstGeom>
          <a:noFill/>
          <a:ln>
            <a:noFill/>
          </a:ln>
        </p:spPr>
      </p:pic>
      <p:pic>
        <p:nvPicPr>
          <p:cNvPr id="1026" name="Picture 2" descr="Telephone icon - The Digital Work 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298" y="18961395"/>
            <a:ext cx="1090466" cy="109046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4009" y="2065231"/>
            <a:ext cx="3657927" cy="2237090"/>
            <a:chOff x="14009" y="2065231"/>
            <a:chExt cx="3657927" cy="2237090"/>
          </a:xfrm>
        </p:grpSpPr>
        <p:pic>
          <p:nvPicPr>
            <p:cNvPr id="15" name="Google Shape;944;p35"/>
            <p:cNvPicPr preferRelativeResize="0"/>
            <p:nvPr/>
          </p:nvPicPr>
          <p:blipFill>
            <a:blip r:embed="rId3">
              <a:alphaModFix/>
            </a:blip>
            <a:stretch>
              <a:fillRect/>
            </a:stretch>
          </p:blipFill>
          <p:spPr>
            <a:xfrm>
              <a:off x="1566102" y="2065231"/>
              <a:ext cx="2105834" cy="2237090"/>
            </a:xfrm>
            <a:prstGeom prst="rect">
              <a:avLst/>
            </a:prstGeom>
            <a:noFill/>
            <a:ln>
              <a:noFill/>
            </a:ln>
          </p:spPr>
        </p:pic>
        <p:sp>
          <p:nvSpPr>
            <p:cNvPr id="18" name="Google Shape;975;p36"/>
            <p:cNvSpPr txBox="1"/>
            <p:nvPr/>
          </p:nvSpPr>
          <p:spPr>
            <a:xfrm>
              <a:off x="14009" y="2644480"/>
              <a:ext cx="962400" cy="47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b="1">
                  <a:solidFill>
                    <a:schemeClr val="accent2"/>
                  </a:solidFill>
                  <a:latin typeface="Oswald"/>
                  <a:ea typeface="Oswald"/>
                  <a:cs typeface="Oswald"/>
                  <a:sym typeface="Oswald"/>
                </a:rPr>
                <a:t>Social Media</a:t>
              </a:r>
              <a:endParaRPr b="1">
                <a:solidFill>
                  <a:schemeClr val="accent2"/>
                </a:solidFill>
                <a:latin typeface="Oswald"/>
                <a:ea typeface="Oswald"/>
                <a:cs typeface="Oswald"/>
                <a:sym typeface="Oswald"/>
              </a:endParaRPr>
            </a:p>
          </p:txBody>
        </p:sp>
        <p:cxnSp>
          <p:nvCxnSpPr>
            <p:cNvPr id="19" name="Google Shape;980;p36"/>
            <p:cNvCxnSpPr/>
            <p:nvPr/>
          </p:nvCxnSpPr>
          <p:spPr>
            <a:xfrm rot="10800000">
              <a:off x="976409" y="2965401"/>
              <a:ext cx="5100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6" name="Group 15"/>
          <p:cNvGrpSpPr/>
          <p:nvPr/>
        </p:nvGrpSpPr>
        <p:grpSpPr>
          <a:xfrm>
            <a:off x="3784645" y="1212111"/>
            <a:ext cx="2687447" cy="1170358"/>
            <a:chOff x="3784645" y="1212111"/>
            <a:chExt cx="2687447" cy="1170358"/>
          </a:xfrm>
        </p:grpSpPr>
        <p:pic>
          <p:nvPicPr>
            <p:cNvPr id="1028" name="Picture 4" descr="Phone telephone icon - Circle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734" y="1212111"/>
              <a:ext cx="1170358" cy="1170358"/>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975;p36"/>
            <p:cNvSpPr txBox="1"/>
            <p:nvPr/>
          </p:nvSpPr>
          <p:spPr>
            <a:xfrm>
              <a:off x="3784645" y="1378398"/>
              <a:ext cx="962400" cy="47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b="1">
                  <a:solidFill>
                    <a:schemeClr val="accent2"/>
                  </a:solidFill>
                  <a:latin typeface="Oswald"/>
                  <a:ea typeface="Oswald"/>
                  <a:cs typeface="Oswald"/>
                  <a:sym typeface="Oswald"/>
                </a:rPr>
                <a:t>Call the police</a:t>
              </a:r>
              <a:endParaRPr b="1">
                <a:solidFill>
                  <a:schemeClr val="accent2"/>
                </a:solidFill>
                <a:latin typeface="Oswald"/>
                <a:ea typeface="Oswald"/>
                <a:cs typeface="Oswald"/>
                <a:sym typeface="Oswald"/>
              </a:endParaRPr>
            </a:p>
          </p:txBody>
        </p:sp>
        <p:cxnSp>
          <p:nvCxnSpPr>
            <p:cNvPr id="21" name="Google Shape;980;p36"/>
            <p:cNvCxnSpPr/>
            <p:nvPr/>
          </p:nvCxnSpPr>
          <p:spPr>
            <a:xfrm rot="10800000">
              <a:off x="4692315" y="1678054"/>
              <a:ext cx="5100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7" name="Group 16"/>
          <p:cNvGrpSpPr/>
          <p:nvPr/>
        </p:nvGrpSpPr>
        <p:grpSpPr>
          <a:xfrm>
            <a:off x="4494028" y="2735081"/>
            <a:ext cx="4174404" cy="2237090"/>
            <a:chOff x="4494028" y="2735081"/>
            <a:chExt cx="4174404" cy="2237090"/>
          </a:xfrm>
        </p:grpSpPr>
        <p:pic>
          <p:nvPicPr>
            <p:cNvPr id="22" name="Google Shape;944;p35"/>
            <p:cNvPicPr preferRelativeResize="0"/>
            <p:nvPr/>
          </p:nvPicPr>
          <p:blipFill>
            <a:blip r:embed="rId3">
              <a:alphaModFix/>
            </a:blip>
            <a:stretch>
              <a:fillRect/>
            </a:stretch>
          </p:blipFill>
          <p:spPr>
            <a:xfrm>
              <a:off x="6562598" y="2735081"/>
              <a:ext cx="2105834" cy="2237090"/>
            </a:xfrm>
            <a:prstGeom prst="rect">
              <a:avLst/>
            </a:prstGeom>
            <a:noFill/>
            <a:ln>
              <a:noFill/>
            </a:ln>
          </p:spPr>
        </p:pic>
        <p:sp>
          <p:nvSpPr>
            <p:cNvPr id="23" name="Google Shape;975;p36"/>
            <p:cNvSpPr txBox="1"/>
            <p:nvPr/>
          </p:nvSpPr>
          <p:spPr>
            <a:xfrm>
              <a:off x="4494028" y="3119980"/>
              <a:ext cx="1404877" cy="47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b="1">
                  <a:solidFill>
                    <a:schemeClr val="accent2"/>
                  </a:solidFill>
                  <a:latin typeface="Oswald"/>
                  <a:ea typeface="Oswald"/>
                  <a:cs typeface="Oswald"/>
                  <a:sym typeface="Oswald"/>
                </a:rPr>
                <a:t>Put an online complaint</a:t>
              </a:r>
              <a:endParaRPr b="1">
                <a:solidFill>
                  <a:schemeClr val="accent2"/>
                </a:solidFill>
                <a:latin typeface="Oswald"/>
                <a:ea typeface="Oswald"/>
                <a:cs typeface="Oswald"/>
                <a:sym typeface="Oswald"/>
              </a:endParaRPr>
            </a:p>
          </p:txBody>
        </p:sp>
        <p:cxnSp>
          <p:nvCxnSpPr>
            <p:cNvPr id="24" name="Google Shape;980;p36"/>
            <p:cNvCxnSpPr/>
            <p:nvPr/>
          </p:nvCxnSpPr>
          <p:spPr>
            <a:xfrm rot="10800000">
              <a:off x="5844175" y="3419636"/>
              <a:ext cx="510000" cy="0"/>
            </a:xfrm>
            <a:prstGeom prst="straightConnector1">
              <a:avLst/>
            </a:prstGeom>
            <a:noFill/>
            <a:ln w="19050"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281912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14" name="Google Shape;137;p20">
            <a:extLst>
              <a:ext uri="{FF2B5EF4-FFF2-40B4-BE49-F238E27FC236}">
                <a16:creationId xmlns:a16="http://schemas.microsoft.com/office/drawing/2014/main" id="{17B82DA4-FBBF-42D0-93AB-07D381A138B2}"/>
              </a:ext>
            </a:extLst>
          </p:cNvPr>
          <p:cNvSpPr txBox="1">
            <a:spLocks/>
          </p:cNvSpPr>
          <p:nvPr/>
        </p:nvSpPr>
        <p:spPr>
          <a:xfrm>
            <a:off x="183389" y="2194365"/>
            <a:ext cx="2735071" cy="8155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Oswald"/>
              <a:buNone/>
              <a:defRPr sz="18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accent2"/>
              </a:buClr>
              <a:buSzPts val="1800"/>
              <a:buFont typeface="Oswald Regular"/>
              <a:buNone/>
              <a:defRPr sz="1800" b="0" i="0" u="none" strike="noStrike" cap="none">
                <a:solidFill>
                  <a:schemeClr val="accent2"/>
                </a:solidFill>
                <a:latin typeface="Oswald Regular"/>
                <a:ea typeface="Oswald Regular"/>
                <a:cs typeface="Oswald Regular"/>
                <a:sym typeface="Oswald Regular"/>
              </a:defRPr>
            </a:lvl9pPr>
          </a:lstStyle>
          <a:p>
            <a:r>
              <a:rPr lang="en-US" sz="4000" err="1">
                <a:solidFill>
                  <a:schemeClr val="accent1">
                    <a:lumMod val="60000"/>
                    <a:lumOff val="40000"/>
                  </a:schemeClr>
                </a:solidFill>
              </a:rPr>
              <a:t>Milieuegy</a:t>
            </a:r>
            <a:r>
              <a:rPr lang="en-US" sz="4000">
                <a:solidFill>
                  <a:schemeClr val="accent1">
                    <a:lumMod val="60000"/>
                    <a:lumOff val="40000"/>
                  </a:schemeClr>
                </a:solidFill>
              </a:rPr>
              <a:t> is different!</a:t>
            </a:r>
          </a:p>
        </p:txBody>
      </p:sp>
      <p:pic>
        <p:nvPicPr>
          <p:cNvPr id="9" name="Google Shape;944;p35"/>
          <p:cNvPicPr preferRelativeResize="0"/>
          <p:nvPr/>
        </p:nvPicPr>
        <p:blipFill>
          <a:blip r:embed="rId3">
            <a:alphaModFix/>
          </a:blip>
          <a:stretch>
            <a:fillRect/>
          </a:stretch>
        </p:blipFill>
        <p:spPr>
          <a:xfrm>
            <a:off x="-17207880" y="8028594"/>
            <a:ext cx="45719" cy="87377"/>
          </a:xfrm>
          <a:prstGeom prst="rect">
            <a:avLst/>
          </a:prstGeom>
          <a:noFill/>
          <a:ln>
            <a:noFill/>
          </a:ln>
        </p:spPr>
      </p:pic>
      <p:pic>
        <p:nvPicPr>
          <p:cNvPr id="1026" name="Picture 2" descr="Telephone icon - The Digital Work 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298" y="18961395"/>
            <a:ext cx="1090466" cy="10904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l="14488" r="14706"/>
          <a:stretch/>
        </p:blipFill>
        <p:spPr>
          <a:xfrm>
            <a:off x="3642359" y="-8946"/>
            <a:ext cx="5501641" cy="5143500"/>
          </a:xfrm>
          <a:prstGeom prst="rect">
            <a:avLst/>
          </a:prstGeom>
        </p:spPr>
      </p:pic>
      <p:pic>
        <p:nvPicPr>
          <p:cNvPr id="4" name="Picture 3"/>
          <p:cNvPicPr>
            <a:picLocks noChangeAspect="1"/>
          </p:cNvPicPr>
          <p:nvPr/>
        </p:nvPicPr>
        <p:blipFill>
          <a:blip r:embed="rId6"/>
          <a:stretch>
            <a:fillRect/>
          </a:stretch>
        </p:blipFill>
        <p:spPr>
          <a:xfrm>
            <a:off x="5838825" y="1134427"/>
            <a:ext cx="1343577" cy="983933"/>
          </a:xfrm>
          <a:prstGeom prst="rect">
            <a:avLst/>
          </a:prstGeom>
        </p:spPr>
      </p:pic>
    </p:spTree>
    <p:extLst>
      <p:ext uri="{BB962C8B-B14F-4D97-AF65-F5344CB8AC3E}">
        <p14:creationId xmlns:p14="http://schemas.microsoft.com/office/powerpoint/2010/main" val="148260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ceans Awareness Social Media Strategy Template">
  <a:themeElements>
    <a:clrScheme name="Simple Light">
      <a:dk1>
        <a:srgbClr val="000000"/>
      </a:dk1>
      <a:lt1>
        <a:srgbClr val="F0F4F7"/>
      </a:lt1>
      <a:dk2>
        <a:srgbClr val="595959"/>
      </a:dk2>
      <a:lt2>
        <a:srgbClr val="EEEEEE"/>
      </a:lt2>
      <a:accent1>
        <a:srgbClr val="F26627"/>
      </a:accent1>
      <a:accent2>
        <a:srgbClr val="F9A26C"/>
      </a:accent2>
      <a:accent3>
        <a:srgbClr val="9BD7D1"/>
      </a:accent3>
      <a:accent4>
        <a:srgbClr val="325D79"/>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ceans Awareness Social Media Strategy Template">
  <a:themeElements>
    <a:clrScheme name="Simple Light">
      <a:dk1>
        <a:srgbClr val="000000"/>
      </a:dk1>
      <a:lt1>
        <a:srgbClr val="F0F4F7"/>
      </a:lt1>
      <a:dk2>
        <a:srgbClr val="595959"/>
      </a:dk2>
      <a:lt2>
        <a:srgbClr val="EEEEEE"/>
      </a:lt2>
      <a:accent1>
        <a:srgbClr val="F26627"/>
      </a:accent1>
      <a:accent2>
        <a:srgbClr val="F9A26C"/>
      </a:accent2>
      <a:accent3>
        <a:srgbClr val="9BD7D1"/>
      </a:accent3>
      <a:accent4>
        <a:srgbClr val="325D79"/>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ceans Awareness Social Media Strategy Template">
  <a:themeElements>
    <a:clrScheme name="Simple Light">
      <a:dk1>
        <a:srgbClr val="000000"/>
      </a:dk1>
      <a:lt1>
        <a:srgbClr val="F0F4F7"/>
      </a:lt1>
      <a:dk2>
        <a:srgbClr val="595959"/>
      </a:dk2>
      <a:lt2>
        <a:srgbClr val="EEEEEE"/>
      </a:lt2>
      <a:accent1>
        <a:srgbClr val="F26627"/>
      </a:accent1>
      <a:accent2>
        <a:srgbClr val="F9A26C"/>
      </a:accent2>
      <a:accent3>
        <a:srgbClr val="9BD7D1"/>
      </a:accent3>
      <a:accent4>
        <a:srgbClr val="325D79"/>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16</Slides>
  <Notes>16</Notes>
  <HiddenSlides>0</HiddenSlide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Oceans Awareness Social Media Strategy Template</vt:lpstr>
      <vt:lpstr>1_Oceans Awareness Social Media Strategy Template</vt:lpstr>
      <vt:lpstr>2_Oceans Awareness Social Media Strategy Template</vt:lpstr>
      <vt:lpstr>Fighting  Environmental  Crimes</vt:lpstr>
      <vt:lpstr>—Leo Tolstory</vt:lpstr>
      <vt:lpstr>—Leo Tolstory</vt:lpstr>
      <vt:lpstr>—Leo Tolstory</vt:lpstr>
      <vt:lpstr>PowerPoint Presentation</vt:lpstr>
      <vt:lpstr>PowerPoint Presentation</vt:lpstr>
      <vt:lpstr>PowerPoint Presentation</vt:lpstr>
      <vt:lpstr>PowerPoint Presentation</vt:lpstr>
      <vt:lpstr>PowerPoint Presentation</vt:lpstr>
      <vt:lpstr>Data Flow</vt:lpstr>
      <vt:lpstr>Algorithm</vt:lpstr>
      <vt:lpstr>Algorithm</vt:lpstr>
      <vt:lpstr>Our Solution</vt:lpstr>
      <vt:lpstr>Our Solution</vt:lpstr>
      <vt:lpstr>Our Solution</vt:lpstr>
      <vt:lpstr>Your contribution matters!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SAVE OUR OCEANS</dc:title>
  <cp:revision>1</cp:revision>
  <dcterms:modified xsi:type="dcterms:W3CDTF">2020-11-29T11:14:14Z</dcterms:modified>
</cp:coreProperties>
</file>